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7" r:id="rId1"/>
  </p:sldMasterIdLst>
  <p:sldIdLst>
    <p:sldId id="271" r:id="rId2"/>
    <p:sldId id="257" r:id="rId3"/>
    <p:sldId id="258" r:id="rId4"/>
    <p:sldId id="260" r:id="rId5"/>
    <p:sldId id="268" r:id="rId6"/>
    <p:sldId id="269" r:id="rId7"/>
    <p:sldId id="267" r:id="rId8"/>
    <p:sldId id="270" r:id="rId9"/>
    <p:sldId id="265" r:id="rId10"/>
    <p:sldId id="266" r:id="rId11"/>
    <p:sldId id="27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3" d="100"/>
          <a:sy n="63" d="100"/>
        </p:scale>
        <p:origin x="12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y pravanya Nettem" userId="0a9b09bc2530aec9" providerId="LiveId" clId="{AC820436-F1DA-43BC-8A99-5BF9E8C5FEF2}"/>
    <pc:docChg chg="undo custSel addSld delSld modSld sldOrd">
      <pc:chgData name="Mary pravanya Nettem" userId="0a9b09bc2530aec9" providerId="LiveId" clId="{AC820436-F1DA-43BC-8A99-5BF9E8C5FEF2}" dt="2023-05-04T01:47:25.916" v="32" actId="26606"/>
      <pc:docMkLst>
        <pc:docMk/>
      </pc:docMkLst>
      <pc:sldChg chg="modSp mod">
        <pc:chgData name="Mary pravanya Nettem" userId="0a9b09bc2530aec9" providerId="LiveId" clId="{AC820436-F1DA-43BC-8A99-5BF9E8C5FEF2}" dt="2023-05-01T02:25:20.225" v="6" actId="1076"/>
        <pc:sldMkLst>
          <pc:docMk/>
          <pc:sldMk cId="1965320113" sldId="258"/>
        </pc:sldMkLst>
        <pc:picChg chg="mod">
          <ac:chgData name="Mary pravanya Nettem" userId="0a9b09bc2530aec9" providerId="LiveId" clId="{AC820436-F1DA-43BC-8A99-5BF9E8C5FEF2}" dt="2023-05-01T02:25:20.225" v="6" actId="1076"/>
          <ac:picMkLst>
            <pc:docMk/>
            <pc:sldMk cId="1965320113" sldId="258"/>
            <ac:picMk id="6" creationId="{B98E5AEC-A28C-C27C-7119-FEB6803CBFDA}"/>
          </ac:picMkLst>
        </pc:picChg>
      </pc:sldChg>
      <pc:sldChg chg="modSp mod">
        <pc:chgData name="Mary pravanya Nettem" userId="0a9b09bc2530aec9" providerId="LiveId" clId="{AC820436-F1DA-43BC-8A99-5BF9E8C5FEF2}" dt="2023-05-01T02:25:10.513" v="5" actId="1076"/>
        <pc:sldMkLst>
          <pc:docMk/>
          <pc:sldMk cId="508468745" sldId="260"/>
        </pc:sldMkLst>
        <pc:picChg chg="mod">
          <ac:chgData name="Mary pravanya Nettem" userId="0a9b09bc2530aec9" providerId="LiveId" clId="{AC820436-F1DA-43BC-8A99-5BF9E8C5FEF2}" dt="2023-05-01T02:25:10.513" v="5" actId="1076"/>
          <ac:picMkLst>
            <pc:docMk/>
            <pc:sldMk cId="508468745" sldId="260"/>
            <ac:picMk id="6" creationId="{7B96498A-BC2D-D882-BFFC-0A5F306ABC49}"/>
          </ac:picMkLst>
        </pc:picChg>
      </pc:sldChg>
      <pc:sldChg chg="ord">
        <pc:chgData name="Mary pravanya Nettem" userId="0a9b09bc2530aec9" providerId="LiveId" clId="{AC820436-F1DA-43BC-8A99-5BF9E8C5FEF2}" dt="2023-05-04T01:45:40.251" v="11"/>
        <pc:sldMkLst>
          <pc:docMk/>
          <pc:sldMk cId="1580209326" sldId="266"/>
        </pc:sldMkLst>
      </pc:sldChg>
      <pc:sldChg chg="modSp mod">
        <pc:chgData name="Mary pravanya Nettem" userId="0a9b09bc2530aec9" providerId="LiveId" clId="{AC820436-F1DA-43BC-8A99-5BF9E8C5FEF2}" dt="2023-05-01T02:24:47.039" v="1" actId="1076"/>
        <pc:sldMkLst>
          <pc:docMk/>
          <pc:sldMk cId="426627579" sldId="267"/>
        </pc:sldMkLst>
        <pc:picChg chg="mod">
          <ac:chgData name="Mary pravanya Nettem" userId="0a9b09bc2530aec9" providerId="LiveId" clId="{AC820436-F1DA-43BC-8A99-5BF9E8C5FEF2}" dt="2023-05-01T02:24:47.039" v="1" actId="1076"/>
          <ac:picMkLst>
            <pc:docMk/>
            <pc:sldMk cId="426627579" sldId="267"/>
            <ac:picMk id="4" creationId="{4B257E59-7E61-BD6E-1A55-FCF868E678D7}"/>
          </ac:picMkLst>
        </pc:picChg>
      </pc:sldChg>
      <pc:sldChg chg="modSp mod">
        <pc:chgData name="Mary pravanya Nettem" userId="0a9b09bc2530aec9" providerId="LiveId" clId="{AC820436-F1DA-43BC-8A99-5BF9E8C5FEF2}" dt="2023-05-01T02:24:59.704" v="3" actId="1076"/>
        <pc:sldMkLst>
          <pc:docMk/>
          <pc:sldMk cId="3845438353" sldId="268"/>
        </pc:sldMkLst>
        <pc:picChg chg="mod">
          <ac:chgData name="Mary pravanya Nettem" userId="0a9b09bc2530aec9" providerId="LiveId" clId="{AC820436-F1DA-43BC-8A99-5BF9E8C5FEF2}" dt="2023-05-01T02:24:59.704" v="3" actId="1076"/>
          <ac:picMkLst>
            <pc:docMk/>
            <pc:sldMk cId="3845438353" sldId="268"/>
            <ac:picMk id="7" creationId="{49004848-6043-C082-4623-1536FCA09CA1}"/>
          </ac:picMkLst>
        </pc:picChg>
      </pc:sldChg>
      <pc:sldChg chg="modSp mod">
        <pc:chgData name="Mary pravanya Nettem" userId="0a9b09bc2530aec9" providerId="LiveId" clId="{AC820436-F1DA-43BC-8A99-5BF9E8C5FEF2}" dt="2023-05-01T02:24:52.128" v="2" actId="1076"/>
        <pc:sldMkLst>
          <pc:docMk/>
          <pc:sldMk cId="4182141633" sldId="269"/>
        </pc:sldMkLst>
        <pc:picChg chg="mod">
          <ac:chgData name="Mary pravanya Nettem" userId="0a9b09bc2530aec9" providerId="LiveId" clId="{AC820436-F1DA-43BC-8A99-5BF9E8C5FEF2}" dt="2023-05-01T02:24:52.128" v="2" actId="1076"/>
          <ac:picMkLst>
            <pc:docMk/>
            <pc:sldMk cId="4182141633" sldId="269"/>
            <ac:picMk id="4" creationId="{714B6CC7-1696-A1EB-ABAE-309D32909856}"/>
          </ac:picMkLst>
        </pc:picChg>
      </pc:sldChg>
      <pc:sldChg chg="modSp mod">
        <pc:chgData name="Mary pravanya Nettem" userId="0a9b09bc2530aec9" providerId="LiveId" clId="{AC820436-F1DA-43BC-8A99-5BF9E8C5FEF2}" dt="2023-05-01T02:24:35.077" v="0" actId="1076"/>
        <pc:sldMkLst>
          <pc:docMk/>
          <pc:sldMk cId="1231449980" sldId="270"/>
        </pc:sldMkLst>
        <pc:picChg chg="mod">
          <ac:chgData name="Mary pravanya Nettem" userId="0a9b09bc2530aec9" providerId="LiveId" clId="{AC820436-F1DA-43BC-8A99-5BF9E8C5FEF2}" dt="2023-05-01T02:24:35.077" v="0" actId="1076"/>
          <ac:picMkLst>
            <pc:docMk/>
            <pc:sldMk cId="1231449980" sldId="270"/>
            <ac:picMk id="4" creationId="{3B49C774-CCAC-FD24-81C3-C79BA9DC6179}"/>
          </ac:picMkLst>
        </pc:picChg>
      </pc:sldChg>
      <pc:sldChg chg="addSp delSp mod">
        <pc:chgData name="Mary pravanya Nettem" userId="0a9b09bc2530aec9" providerId="LiveId" clId="{AC820436-F1DA-43BC-8A99-5BF9E8C5FEF2}" dt="2023-05-03T16:09:03.537" v="8" actId="22"/>
        <pc:sldMkLst>
          <pc:docMk/>
          <pc:sldMk cId="2464569392" sldId="271"/>
        </pc:sldMkLst>
        <pc:picChg chg="add del">
          <ac:chgData name="Mary pravanya Nettem" userId="0a9b09bc2530aec9" providerId="LiveId" clId="{AC820436-F1DA-43BC-8A99-5BF9E8C5FEF2}" dt="2023-05-03T16:09:03.537" v="8" actId="22"/>
          <ac:picMkLst>
            <pc:docMk/>
            <pc:sldMk cId="2464569392" sldId="271"/>
            <ac:picMk id="5" creationId="{70467FCC-1BC2-A861-CBA1-B4AEE401C59E}"/>
          </ac:picMkLst>
        </pc:picChg>
      </pc:sldChg>
      <pc:sldChg chg="addSp delSp modSp new mod setBg setClrOvrMap">
        <pc:chgData name="Mary pravanya Nettem" userId="0a9b09bc2530aec9" providerId="LiveId" clId="{AC820436-F1DA-43BC-8A99-5BF9E8C5FEF2}" dt="2023-05-04T01:47:25.916" v="32" actId="26606"/>
        <pc:sldMkLst>
          <pc:docMk/>
          <pc:sldMk cId="309223725" sldId="272"/>
        </pc:sldMkLst>
        <pc:spChg chg="mod">
          <ac:chgData name="Mary pravanya Nettem" userId="0a9b09bc2530aec9" providerId="LiveId" clId="{AC820436-F1DA-43BC-8A99-5BF9E8C5FEF2}" dt="2023-05-04T01:47:25.916" v="32" actId="26606"/>
          <ac:spMkLst>
            <pc:docMk/>
            <pc:sldMk cId="309223725" sldId="272"/>
            <ac:spMk id="2" creationId="{F840DD4D-BEE3-EC83-46AB-ABB874F0D894}"/>
          </ac:spMkLst>
        </pc:spChg>
        <pc:spChg chg="add del">
          <ac:chgData name="Mary pravanya Nettem" userId="0a9b09bc2530aec9" providerId="LiveId" clId="{AC820436-F1DA-43BC-8A99-5BF9E8C5FEF2}" dt="2023-05-04T01:47:25.885" v="31" actId="26606"/>
          <ac:spMkLst>
            <pc:docMk/>
            <pc:sldMk cId="309223725" sldId="272"/>
            <ac:spMk id="7" creationId="{787F4F1C-8D3D-4EC1-B72D-A0470A5A08B8}"/>
          </ac:spMkLst>
        </pc:spChg>
        <pc:spChg chg="add del">
          <ac:chgData name="Mary pravanya Nettem" userId="0a9b09bc2530aec9" providerId="LiveId" clId="{AC820436-F1DA-43BC-8A99-5BF9E8C5FEF2}" dt="2023-05-04T01:46:54.095" v="25" actId="26606"/>
          <ac:spMkLst>
            <pc:docMk/>
            <pc:sldMk cId="309223725" sldId="272"/>
            <ac:spMk id="8" creationId="{0671A8AE-40A1-4631-A6B8-581AFF065482}"/>
          </ac:spMkLst>
        </pc:spChg>
        <pc:spChg chg="add del">
          <ac:chgData name="Mary pravanya Nettem" userId="0a9b09bc2530aec9" providerId="LiveId" clId="{AC820436-F1DA-43BC-8A99-5BF9E8C5FEF2}" dt="2023-05-04T01:46:54.095" v="25" actId="26606"/>
          <ac:spMkLst>
            <pc:docMk/>
            <pc:sldMk cId="309223725" sldId="272"/>
            <ac:spMk id="10" creationId="{AB58EF07-17C2-48CF-ABB0-EEF1F17CB8F0}"/>
          </ac:spMkLst>
        </pc:spChg>
        <pc:spChg chg="add del">
          <ac:chgData name="Mary pravanya Nettem" userId="0a9b09bc2530aec9" providerId="LiveId" clId="{AC820436-F1DA-43BC-8A99-5BF9E8C5FEF2}" dt="2023-05-04T01:46:54.095" v="25" actId="26606"/>
          <ac:spMkLst>
            <pc:docMk/>
            <pc:sldMk cId="309223725" sldId="272"/>
            <ac:spMk id="12" creationId="{AF2F604E-43BE-4DC3-B983-E071523364F8}"/>
          </ac:spMkLst>
        </pc:spChg>
        <pc:spChg chg="add del">
          <ac:chgData name="Mary pravanya Nettem" userId="0a9b09bc2530aec9" providerId="LiveId" clId="{AC820436-F1DA-43BC-8A99-5BF9E8C5FEF2}" dt="2023-05-04T01:46:54.095" v="25" actId="26606"/>
          <ac:spMkLst>
            <pc:docMk/>
            <pc:sldMk cId="309223725" sldId="272"/>
            <ac:spMk id="14" creationId="{08C9B587-E65E-4B52-B37C-ABEBB6E87928}"/>
          </ac:spMkLst>
        </pc:spChg>
        <pc:spChg chg="add del">
          <ac:chgData name="Mary pravanya Nettem" userId="0a9b09bc2530aec9" providerId="LiveId" clId="{AC820436-F1DA-43BC-8A99-5BF9E8C5FEF2}" dt="2023-05-04T01:46:56.121" v="27" actId="26606"/>
          <ac:spMkLst>
            <pc:docMk/>
            <pc:sldMk cId="309223725" sldId="272"/>
            <ac:spMk id="16" creationId="{71B2258F-86CA-4D4D-8270-BC05FCDEBFB3}"/>
          </ac:spMkLst>
        </pc:spChg>
        <pc:spChg chg="add del">
          <ac:chgData name="Mary pravanya Nettem" userId="0a9b09bc2530aec9" providerId="LiveId" clId="{AC820436-F1DA-43BC-8A99-5BF9E8C5FEF2}" dt="2023-05-04T01:47:08.153" v="29" actId="26606"/>
          <ac:spMkLst>
            <pc:docMk/>
            <pc:sldMk cId="309223725" sldId="272"/>
            <ac:spMk id="19" creationId="{0671A8AE-40A1-4631-A6B8-581AFF065482}"/>
          </ac:spMkLst>
        </pc:spChg>
        <pc:spChg chg="add del">
          <ac:chgData name="Mary pravanya Nettem" userId="0a9b09bc2530aec9" providerId="LiveId" clId="{AC820436-F1DA-43BC-8A99-5BF9E8C5FEF2}" dt="2023-05-04T01:47:08.153" v="29" actId="26606"/>
          <ac:spMkLst>
            <pc:docMk/>
            <pc:sldMk cId="309223725" sldId="272"/>
            <ac:spMk id="21" creationId="{AB58EF07-17C2-48CF-ABB0-EEF1F17CB8F0}"/>
          </ac:spMkLst>
        </pc:spChg>
        <pc:spChg chg="add del">
          <ac:chgData name="Mary pravanya Nettem" userId="0a9b09bc2530aec9" providerId="LiveId" clId="{AC820436-F1DA-43BC-8A99-5BF9E8C5FEF2}" dt="2023-05-04T01:47:08.153" v="29" actId="26606"/>
          <ac:spMkLst>
            <pc:docMk/>
            <pc:sldMk cId="309223725" sldId="272"/>
            <ac:spMk id="22" creationId="{AF2F604E-43BE-4DC3-B983-E071523364F8}"/>
          </ac:spMkLst>
        </pc:spChg>
        <pc:spChg chg="add del">
          <ac:chgData name="Mary pravanya Nettem" userId="0a9b09bc2530aec9" providerId="LiveId" clId="{AC820436-F1DA-43BC-8A99-5BF9E8C5FEF2}" dt="2023-05-04T01:47:08.153" v="29" actId="26606"/>
          <ac:spMkLst>
            <pc:docMk/>
            <pc:sldMk cId="309223725" sldId="272"/>
            <ac:spMk id="23" creationId="{08C9B587-E65E-4B52-B37C-ABEBB6E87928}"/>
          </ac:spMkLst>
        </pc:spChg>
        <pc:spChg chg="add">
          <ac:chgData name="Mary pravanya Nettem" userId="0a9b09bc2530aec9" providerId="LiveId" clId="{AC820436-F1DA-43BC-8A99-5BF9E8C5FEF2}" dt="2023-05-04T01:47:25.916" v="32" actId="26606"/>
          <ac:spMkLst>
            <pc:docMk/>
            <pc:sldMk cId="309223725" sldId="272"/>
            <ac:spMk id="29" creationId="{5F216371-EF7B-431F-9D59-55FC3179409A}"/>
          </ac:spMkLst>
        </pc:spChg>
        <pc:grpChg chg="add del">
          <ac:chgData name="Mary pravanya Nettem" userId="0a9b09bc2530aec9" providerId="LiveId" clId="{AC820436-F1DA-43BC-8A99-5BF9E8C5FEF2}" dt="2023-05-04T01:47:25.885" v="31" actId="26606"/>
          <ac:grpSpMkLst>
            <pc:docMk/>
            <pc:sldMk cId="309223725" sldId="272"/>
            <ac:grpSpMk id="9" creationId="{D1E3DD61-64DB-46AD-B249-E273CD86B051}"/>
          </ac:grpSpMkLst>
        </pc:grpChg>
        <pc:grpChg chg="add">
          <ac:chgData name="Mary pravanya Nettem" userId="0a9b09bc2530aec9" providerId="LiveId" clId="{AC820436-F1DA-43BC-8A99-5BF9E8C5FEF2}" dt="2023-05-04T01:47:25.916" v="32" actId="26606"/>
          <ac:grpSpMkLst>
            <pc:docMk/>
            <pc:sldMk cId="309223725" sldId="272"/>
            <ac:grpSpMk id="11" creationId="{9BFFD157-D6B7-49C8-8010-8A653B16F60E}"/>
          </ac:grpSpMkLst>
        </pc:grpChg>
        <pc:picChg chg="add del">
          <ac:chgData name="Mary pravanya Nettem" userId="0a9b09bc2530aec9" providerId="LiveId" clId="{AC820436-F1DA-43BC-8A99-5BF9E8C5FEF2}" dt="2023-05-04T01:46:54.095" v="25" actId="26606"/>
          <ac:picMkLst>
            <pc:docMk/>
            <pc:sldMk cId="309223725" sldId="272"/>
            <ac:picMk id="4" creationId="{5656C793-EDC8-4281-CDDA-853B13DDEA27}"/>
          </ac:picMkLst>
        </pc:picChg>
        <pc:picChg chg="add">
          <ac:chgData name="Mary pravanya Nettem" userId="0a9b09bc2530aec9" providerId="LiveId" clId="{AC820436-F1DA-43BC-8A99-5BF9E8C5FEF2}" dt="2023-05-04T01:47:25.916" v="32" actId="26606"/>
          <ac:picMkLst>
            <pc:docMk/>
            <pc:sldMk cId="309223725" sldId="272"/>
            <ac:picMk id="6" creationId="{87A5E6D8-94F2-59D3-A552-EC101005745F}"/>
          </ac:picMkLst>
        </pc:picChg>
        <pc:picChg chg="add del">
          <ac:chgData name="Mary pravanya Nettem" userId="0a9b09bc2530aec9" providerId="LiveId" clId="{AC820436-F1DA-43BC-8A99-5BF9E8C5FEF2}" dt="2023-05-04T01:46:56.121" v="27" actId="26606"/>
          <ac:picMkLst>
            <pc:docMk/>
            <pc:sldMk cId="309223725" sldId="272"/>
            <ac:picMk id="17" creationId="{D3977686-5FD0-3F45-E7EA-5050F09595D0}"/>
          </ac:picMkLst>
        </pc:picChg>
        <pc:picChg chg="add del">
          <ac:chgData name="Mary pravanya Nettem" userId="0a9b09bc2530aec9" providerId="LiveId" clId="{AC820436-F1DA-43BC-8A99-5BF9E8C5FEF2}" dt="2023-05-04T01:47:08.153" v="29" actId="26606"/>
          <ac:picMkLst>
            <pc:docMk/>
            <pc:sldMk cId="309223725" sldId="272"/>
            <ac:picMk id="20" creationId="{5656C793-EDC8-4281-CDDA-853B13DDEA27}"/>
          </ac:picMkLst>
        </pc:picChg>
      </pc:sldChg>
      <pc:sldChg chg="new del">
        <pc:chgData name="Mary pravanya Nettem" userId="0a9b09bc2530aec9" providerId="LiveId" clId="{AC820436-F1DA-43BC-8A99-5BF9E8C5FEF2}" dt="2023-05-04T01:45:45.409" v="12" actId="2696"/>
        <pc:sldMkLst>
          <pc:docMk/>
          <pc:sldMk cId="379137288" sldId="272"/>
        </pc:sldMkLst>
      </pc:sldChg>
    </pc:docChg>
  </pc:docChgLst>
</pc:chgInfo>
</file>

<file path=ppt/media/image1.png>
</file>

<file path=ppt/media/image10.jpeg>
</file>

<file path=ppt/media/image11.jpeg>
</file>

<file path=ppt/media/image12.png>
</file>

<file path=ppt/media/image13.sv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2E586-A2AB-613D-013E-846D3C33AD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D82DF68-B895-D0F7-1900-BB34A1DA67D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A9DB2EC-674F-9C8C-276B-CBE0F2982ABC}"/>
              </a:ext>
            </a:extLst>
          </p:cNvPr>
          <p:cNvSpPr>
            <a:spLocks noGrp="1"/>
          </p:cNvSpPr>
          <p:nvPr>
            <p:ph type="dt" sz="half" idx="10"/>
          </p:nvPr>
        </p:nvSpPr>
        <p:spPr/>
        <p:txBody>
          <a:bodyPr/>
          <a:lstStyle/>
          <a:p>
            <a:fld id="{02AC24A9-CCB6-4F8D-B8DB-C2F3692CFA5A}" type="datetimeFigureOut">
              <a:rPr lang="en-US" smtClean="0"/>
              <a:t>5/3/2023</a:t>
            </a:fld>
            <a:endParaRPr lang="en-US" dirty="0"/>
          </a:p>
        </p:txBody>
      </p:sp>
      <p:sp>
        <p:nvSpPr>
          <p:cNvPr id="5" name="Footer Placeholder 4">
            <a:extLst>
              <a:ext uri="{FF2B5EF4-FFF2-40B4-BE49-F238E27FC236}">
                <a16:creationId xmlns:a16="http://schemas.microsoft.com/office/drawing/2014/main" id="{B82D9CEB-D3A0-191B-C986-CFD5821F606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BC1000-D070-8C1F-CAE2-ACC597C242D3}"/>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4701059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E7C7F-E007-ECFA-C9C3-DCEBAE04E9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B878B2C-6167-A4FF-0010-8E99C10C14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4D4B67-4F38-9B19-6356-BDE750568798}"/>
              </a:ext>
            </a:extLst>
          </p:cNvPr>
          <p:cNvSpPr>
            <a:spLocks noGrp="1"/>
          </p:cNvSpPr>
          <p:nvPr>
            <p:ph type="dt" sz="half" idx="10"/>
          </p:nvPr>
        </p:nvSpPr>
        <p:spPr/>
        <p:txBody>
          <a:bodyPr/>
          <a:lstStyle/>
          <a:p>
            <a:fld id="{02AC24A9-CCB6-4F8D-B8DB-C2F3692CFA5A}" type="datetimeFigureOut">
              <a:rPr lang="en-US" smtClean="0"/>
              <a:t>5/3/2023</a:t>
            </a:fld>
            <a:endParaRPr lang="en-US"/>
          </a:p>
        </p:txBody>
      </p:sp>
      <p:sp>
        <p:nvSpPr>
          <p:cNvPr id="5" name="Footer Placeholder 4">
            <a:extLst>
              <a:ext uri="{FF2B5EF4-FFF2-40B4-BE49-F238E27FC236}">
                <a16:creationId xmlns:a16="http://schemas.microsoft.com/office/drawing/2014/main" id="{46332AD2-31D2-4339-C1F5-8749B239C3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504F0-D7D6-934B-9A74-21455E081602}"/>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55105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85E498-41F8-CE5D-741E-DBEBC6472C8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CC4A23F-94DF-D087-5583-77B4CCDC04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87A08-6D46-2D8B-3BE6-6BA14A415F2B}"/>
              </a:ext>
            </a:extLst>
          </p:cNvPr>
          <p:cNvSpPr>
            <a:spLocks noGrp="1"/>
          </p:cNvSpPr>
          <p:nvPr>
            <p:ph type="dt" sz="half" idx="10"/>
          </p:nvPr>
        </p:nvSpPr>
        <p:spPr/>
        <p:txBody>
          <a:bodyPr/>
          <a:lstStyle/>
          <a:p>
            <a:fld id="{02AC24A9-CCB6-4F8D-B8DB-C2F3692CFA5A}" type="datetimeFigureOut">
              <a:rPr lang="en-US" smtClean="0"/>
              <a:t>5/3/2023</a:t>
            </a:fld>
            <a:endParaRPr lang="en-US"/>
          </a:p>
        </p:txBody>
      </p:sp>
      <p:sp>
        <p:nvSpPr>
          <p:cNvPr id="5" name="Footer Placeholder 4">
            <a:extLst>
              <a:ext uri="{FF2B5EF4-FFF2-40B4-BE49-F238E27FC236}">
                <a16:creationId xmlns:a16="http://schemas.microsoft.com/office/drawing/2014/main" id="{B75B69A5-3388-D590-4447-CABDD8F184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7C96C1-5377-B4C4-603A-F95A5624D43D}"/>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414107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D194A-090D-E3DB-605C-7C4E9B4BC0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CF3FED-2F4E-74E3-2977-4134CD4CF69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5C489E-EE4E-C5A9-50BC-3EB75548F02B}"/>
              </a:ext>
            </a:extLst>
          </p:cNvPr>
          <p:cNvSpPr>
            <a:spLocks noGrp="1"/>
          </p:cNvSpPr>
          <p:nvPr>
            <p:ph type="dt" sz="half" idx="10"/>
          </p:nvPr>
        </p:nvSpPr>
        <p:spPr/>
        <p:txBody>
          <a:bodyPr/>
          <a:lstStyle/>
          <a:p>
            <a:fld id="{02AC24A9-CCB6-4F8D-B8DB-C2F3692CFA5A}" type="datetimeFigureOut">
              <a:rPr lang="en-US" smtClean="0"/>
              <a:t>5/3/2023</a:t>
            </a:fld>
            <a:endParaRPr lang="en-US"/>
          </a:p>
        </p:txBody>
      </p:sp>
      <p:sp>
        <p:nvSpPr>
          <p:cNvPr id="5" name="Footer Placeholder 4">
            <a:extLst>
              <a:ext uri="{FF2B5EF4-FFF2-40B4-BE49-F238E27FC236}">
                <a16:creationId xmlns:a16="http://schemas.microsoft.com/office/drawing/2014/main" id="{72ABA376-5817-A589-D857-FC0ACDD2F6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31110A-E2B3-E9D9-96D1-654FDB3EADD4}"/>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061011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EE435-9846-9935-C6B4-5303834CB4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D3F681-3ED3-0E1F-5F14-DA4A8AE711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1F5B0-204F-B0B0-349C-FEE625E8EFA0}"/>
              </a:ext>
            </a:extLst>
          </p:cNvPr>
          <p:cNvSpPr>
            <a:spLocks noGrp="1"/>
          </p:cNvSpPr>
          <p:nvPr>
            <p:ph type="dt" sz="half" idx="10"/>
          </p:nvPr>
        </p:nvSpPr>
        <p:spPr/>
        <p:txBody>
          <a:bodyPr/>
          <a:lstStyle/>
          <a:p>
            <a:fld id="{02AC24A9-CCB6-4F8D-B8DB-C2F3692CFA5A}" type="datetimeFigureOut">
              <a:rPr lang="en-US" smtClean="0"/>
              <a:t>5/3/2023</a:t>
            </a:fld>
            <a:endParaRPr lang="en-US"/>
          </a:p>
        </p:txBody>
      </p:sp>
      <p:sp>
        <p:nvSpPr>
          <p:cNvPr id="5" name="Footer Placeholder 4">
            <a:extLst>
              <a:ext uri="{FF2B5EF4-FFF2-40B4-BE49-F238E27FC236}">
                <a16:creationId xmlns:a16="http://schemas.microsoft.com/office/drawing/2014/main" id="{ADDA1648-FEA1-71A9-70B5-446B371446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EE418F-5B51-B3BA-6EEF-D8734342A378}"/>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240113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4F4F3-66C6-3A96-2477-CF7185C78CF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E803C2-85A4-00A1-E2F3-47CA9164C0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006279-CEE7-9E85-EC62-4D29B1854AF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47E8E8-2F77-5891-9D92-EFE322F71A34}"/>
              </a:ext>
            </a:extLst>
          </p:cNvPr>
          <p:cNvSpPr>
            <a:spLocks noGrp="1"/>
          </p:cNvSpPr>
          <p:nvPr>
            <p:ph type="dt" sz="half" idx="10"/>
          </p:nvPr>
        </p:nvSpPr>
        <p:spPr/>
        <p:txBody>
          <a:bodyPr/>
          <a:lstStyle/>
          <a:p>
            <a:fld id="{02AC24A9-CCB6-4F8D-B8DB-C2F3692CFA5A}" type="datetimeFigureOut">
              <a:rPr lang="en-US" smtClean="0"/>
              <a:t>5/3/2023</a:t>
            </a:fld>
            <a:endParaRPr lang="en-US"/>
          </a:p>
        </p:txBody>
      </p:sp>
      <p:sp>
        <p:nvSpPr>
          <p:cNvPr id="6" name="Footer Placeholder 5">
            <a:extLst>
              <a:ext uri="{FF2B5EF4-FFF2-40B4-BE49-F238E27FC236}">
                <a16:creationId xmlns:a16="http://schemas.microsoft.com/office/drawing/2014/main" id="{5CBD17D2-19D5-15E0-C57D-240D9F034B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3B29B5-AF2A-C0BB-B74C-71870DA237B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14629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48F-2D76-3786-DD02-F699E5C6C28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5658C-B990-1971-F1F2-B446493064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67E76-A6B4-CD2F-9DC9-A06CDD0ECC5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1AD0981-637F-7C28-F050-C57B269B8E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6A3B55-9F50-6F86-7F15-816CA6156E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90947D-D6C2-D470-8BFE-5F1EA72A6643}"/>
              </a:ext>
            </a:extLst>
          </p:cNvPr>
          <p:cNvSpPr>
            <a:spLocks noGrp="1"/>
          </p:cNvSpPr>
          <p:nvPr>
            <p:ph type="dt" sz="half" idx="10"/>
          </p:nvPr>
        </p:nvSpPr>
        <p:spPr/>
        <p:txBody>
          <a:bodyPr/>
          <a:lstStyle/>
          <a:p>
            <a:fld id="{02AC24A9-CCB6-4F8D-B8DB-C2F3692CFA5A}" type="datetimeFigureOut">
              <a:rPr lang="en-US" smtClean="0"/>
              <a:t>5/3/2023</a:t>
            </a:fld>
            <a:endParaRPr lang="en-US"/>
          </a:p>
        </p:txBody>
      </p:sp>
      <p:sp>
        <p:nvSpPr>
          <p:cNvPr id="8" name="Footer Placeholder 7">
            <a:extLst>
              <a:ext uri="{FF2B5EF4-FFF2-40B4-BE49-F238E27FC236}">
                <a16:creationId xmlns:a16="http://schemas.microsoft.com/office/drawing/2014/main" id="{2FB42A79-37CF-5A30-E5F6-B5326FDD24A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69C9DCE-612C-D6E0-2733-9FF597755079}"/>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834083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C8CA5-45C2-E6F0-C015-B13F5AF1ED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234B0CA-238F-E425-8BB8-31F83632569D}"/>
              </a:ext>
            </a:extLst>
          </p:cNvPr>
          <p:cNvSpPr>
            <a:spLocks noGrp="1"/>
          </p:cNvSpPr>
          <p:nvPr>
            <p:ph type="dt" sz="half" idx="10"/>
          </p:nvPr>
        </p:nvSpPr>
        <p:spPr/>
        <p:txBody>
          <a:bodyPr/>
          <a:lstStyle/>
          <a:p>
            <a:fld id="{02AC24A9-CCB6-4F8D-B8DB-C2F3692CFA5A}" type="datetimeFigureOut">
              <a:rPr lang="en-US" smtClean="0"/>
              <a:t>5/3/2023</a:t>
            </a:fld>
            <a:endParaRPr lang="en-US"/>
          </a:p>
        </p:txBody>
      </p:sp>
      <p:sp>
        <p:nvSpPr>
          <p:cNvPr id="4" name="Footer Placeholder 3">
            <a:extLst>
              <a:ext uri="{FF2B5EF4-FFF2-40B4-BE49-F238E27FC236}">
                <a16:creationId xmlns:a16="http://schemas.microsoft.com/office/drawing/2014/main" id="{5FD5A693-4290-2F48-AFAD-7D64FA7169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589037-1E7D-3799-E4E1-59A92C92F94F}"/>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51922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5DBD4A-6842-987B-2B9E-DF6934566DB0}"/>
              </a:ext>
            </a:extLst>
          </p:cNvPr>
          <p:cNvSpPr>
            <a:spLocks noGrp="1"/>
          </p:cNvSpPr>
          <p:nvPr>
            <p:ph type="dt" sz="half" idx="10"/>
          </p:nvPr>
        </p:nvSpPr>
        <p:spPr/>
        <p:txBody>
          <a:bodyPr/>
          <a:lstStyle/>
          <a:p>
            <a:fld id="{02AC24A9-CCB6-4F8D-B8DB-C2F3692CFA5A}" type="datetimeFigureOut">
              <a:rPr lang="en-US" smtClean="0"/>
              <a:t>5/3/2023</a:t>
            </a:fld>
            <a:endParaRPr lang="en-US"/>
          </a:p>
        </p:txBody>
      </p:sp>
      <p:sp>
        <p:nvSpPr>
          <p:cNvPr id="3" name="Footer Placeholder 2">
            <a:extLst>
              <a:ext uri="{FF2B5EF4-FFF2-40B4-BE49-F238E27FC236}">
                <a16:creationId xmlns:a16="http://schemas.microsoft.com/office/drawing/2014/main" id="{31F59741-32FE-A38F-E2DF-69E69ACB70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07B13E-634B-D9BB-DE6D-D57603C421C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83694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8F3F6-509C-4B7A-4DE5-75D8178A4A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456509-9A33-76E7-7190-4CA2F347EA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398C30-5499-662A-B77A-74D2BA6533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680F8C-10F4-06EF-47C3-C0EEF11B3E97}"/>
              </a:ext>
            </a:extLst>
          </p:cNvPr>
          <p:cNvSpPr>
            <a:spLocks noGrp="1"/>
          </p:cNvSpPr>
          <p:nvPr>
            <p:ph type="dt" sz="half" idx="10"/>
          </p:nvPr>
        </p:nvSpPr>
        <p:spPr/>
        <p:txBody>
          <a:bodyPr/>
          <a:lstStyle/>
          <a:p>
            <a:fld id="{02AC24A9-CCB6-4F8D-B8DB-C2F3692CFA5A}" type="datetimeFigureOut">
              <a:rPr lang="en-US" smtClean="0"/>
              <a:t>5/3/2023</a:t>
            </a:fld>
            <a:endParaRPr lang="en-US" dirty="0"/>
          </a:p>
        </p:txBody>
      </p:sp>
      <p:sp>
        <p:nvSpPr>
          <p:cNvPr id="6" name="Footer Placeholder 5">
            <a:extLst>
              <a:ext uri="{FF2B5EF4-FFF2-40B4-BE49-F238E27FC236}">
                <a16:creationId xmlns:a16="http://schemas.microsoft.com/office/drawing/2014/main" id="{147AE1D9-949B-6225-E196-D4ED258207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FC7C82-0CB8-342C-06F2-78F4E8D73A56}"/>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257676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9A839-62D6-4027-D310-CF698A869C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F15714-8A9B-3955-6BE2-78B5D492E8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42E8B7-627F-CD4B-2C39-5EB04AD060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C80955-2107-F656-99FE-64A1E020394B}"/>
              </a:ext>
            </a:extLst>
          </p:cNvPr>
          <p:cNvSpPr>
            <a:spLocks noGrp="1"/>
          </p:cNvSpPr>
          <p:nvPr>
            <p:ph type="dt" sz="half" idx="10"/>
          </p:nvPr>
        </p:nvSpPr>
        <p:spPr/>
        <p:txBody>
          <a:bodyPr/>
          <a:lstStyle/>
          <a:p>
            <a:fld id="{02AC24A9-CCB6-4F8D-B8DB-C2F3692CFA5A}" type="datetimeFigureOut">
              <a:rPr lang="en-US" smtClean="0"/>
              <a:t>5/3/2023</a:t>
            </a:fld>
            <a:endParaRPr lang="en-US"/>
          </a:p>
        </p:txBody>
      </p:sp>
      <p:sp>
        <p:nvSpPr>
          <p:cNvPr id="6" name="Footer Placeholder 5">
            <a:extLst>
              <a:ext uri="{FF2B5EF4-FFF2-40B4-BE49-F238E27FC236}">
                <a16:creationId xmlns:a16="http://schemas.microsoft.com/office/drawing/2014/main" id="{8C32FA60-30CA-8B1E-B1A8-E48E875A43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E22475-AF2C-37C9-8795-4CE60EF67F82}"/>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989728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CD7CEF-9B71-D5DA-CD3A-17B2B5D69E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0B9DEE-3093-5B97-8FCC-51799AAF6D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F2162B-03BB-E5CB-00B3-7F48FF9BD6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5/3/2023</a:t>
            </a:fld>
            <a:endParaRPr lang="en-US"/>
          </a:p>
        </p:txBody>
      </p:sp>
      <p:sp>
        <p:nvSpPr>
          <p:cNvPr id="5" name="Footer Placeholder 4">
            <a:extLst>
              <a:ext uri="{FF2B5EF4-FFF2-40B4-BE49-F238E27FC236}">
                <a16:creationId xmlns:a16="http://schemas.microsoft.com/office/drawing/2014/main" id="{931D6492-99A1-A75C-47DE-A0C3105A2B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DCF3BE-B74C-1238-0868-812864D961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761576983"/>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6.xml"/><Relationship Id="rId4" Type="http://schemas.openxmlformats.org/officeDocument/2006/relationships/image" Target="../media/image13.sv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microsoft.com/office/2007/relationships/media" Target="../media/media5.m4a"/><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jpeg"/><Relationship Id="rId5" Type="http://schemas.openxmlformats.org/officeDocument/2006/relationships/slideLayout" Target="../slideLayouts/slideLayout2.xml"/><Relationship Id="rId4" Type="http://schemas.openxmlformats.org/officeDocument/2006/relationships/audio" Target="../media/media5.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8.jpe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DC95FA9-076A-421D-93A3-9C29819EBF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A6C8D94-3813-4D93-A6A7-A97EFFBCF3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3794673D-8563-4993-8E86-6D89D6E97E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3" name="Oval 12">
              <a:extLst>
                <a:ext uri="{FF2B5EF4-FFF2-40B4-BE49-F238E27FC236}">
                  <a16:creationId xmlns:a16="http://schemas.microsoft.com/office/drawing/2014/main" id="{C8906114-25F0-4386-BC12-A5CB6A04F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89434651-094A-4780-979E-29A3042F5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15BDC44-59B0-48DF-871F-0881BB593B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0618FCF5-B341-43DF-A055-DC56EA920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59408E04-9221-499E-B0F3-3AFD9025F7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067B1604-40F1-4335-8A11-6091E0F52A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08BDC691-8BFB-4CBD-E54B-DCA5E941040D}"/>
              </a:ext>
            </a:extLst>
          </p:cNvPr>
          <p:cNvSpPr>
            <a:spLocks noGrp="1"/>
          </p:cNvSpPr>
          <p:nvPr>
            <p:ph type="ctrTitle"/>
          </p:nvPr>
        </p:nvSpPr>
        <p:spPr>
          <a:xfrm>
            <a:off x="2436875" y="630935"/>
            <a:ext cx="7315200" cy="2912366"/>
          </a:xfrm>
          <a:noFill/>
        </p:spPr>
        <p:txBody>
          <a:bodyPr vert="horz" lIns="91440" tIns="45720" rIns="91440" bIns="45720" rtlCol="0" anchor="b">
            <a:normAutofit/>
          </a:bodyPr>
          <a:lstStyle/>
          <a:p>
            <a:r>
              <a:rPr lang="en-US" sz="4100" b="1" kern="1200" dirty="0">
                <a:solidFill>
                  <a:schemeClr val="bg1"/>
                </a:solidFill>
                <a:effectLst>
                  <a:outerShdw blurRad="38100" dist="38100" dir="2700000" algn="tl">
                    <a:srgbClr val="000000">
                      <a:alpha val="43137"/>
                    </a:srgbClr>
                  </a:outerShdw>
                </a:effectLst>
                <a:latin typeface="+mj-lt"/>
                <a:ea typeface="+mj-ea"/>
                <a:cs typeface="+mj-cs"/>
              </a:rPr>
              <a:t>Comparison of Search-based and Reinforcement Learning Agents in Solving the Game of Snake</a:t>
            </a:r>
            <a:br>
              <a:rPr lang="en-US" sz="4100" b="1" kern="1200" dirty="0">
                <a:solidFill>
                  <a:schemeClr val="bg1"/>
                </a:solidFill>
                <a:effectLst>
                  <a:outerShdw blurRad="38100" dist="38100" dir="2700000" algn="tl">
                    <a:srgbClr val="000000">
                      <a:alpha val="43137"/>
                    </a:srgbClr>
                  </a:outerShdw>
                </a:effectLst>
                <a:latin typeface="+mj-lt"/>
                <a:ea typeface="+mj-ea"/>
                <a:cs typeface="+mj-cs"/>
              </a:rPr>
            </a:br>
            <a:endParaRPr lang="en-US" sz="4100" kern="1200" dirty="0">
              <a:solidFill>
                <a:schemeClr val="bg1"/>
              </a:solidFill>
              <a:latin typeface="+mj-lt"/>
              <a:ea typeface="+mj-ea"/>
              <a:cs typeface="+mj-cs"/>
            </a:endParaRPr>
          </a:p>
        </p:txBody>
      </p:sp>
      <p:sp>
        <p:nvSpPr>
          <p:cNvPr id="20" name="Rectangle 19">
            <a:extLst>
              <a:ext uri="{FF2B5EF4-FFF2-40B4-BE49-F238E27FC236}">
                <a16:creationId xmlns:a16="http://schemas.microsoft.com/office/drawing/2014/main" id="{AA00467E-A507-4BEF-AAB5-2B35F13FAD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34BCCBFD-2A87-46DC-A665-6039BF72DB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3" name="Straight Connector 22">
              <a:extLst>
                <a:ext uri="{FF2B5EF4-FFF2-40B4-BE49-F238E27FC236}">
                  <a16:creationId xmlns:a16="http://schemas.microsoft.com/office/drawing/2014/main" id="{91707DB8-2262-4E11-B8E7-A0042E4394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DCA04D0-796D-4920-BED4-6278708685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78B0366-955C-44C5-B011-378E1994D1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38F216F-4DA3-4165-A786-E7F2710B84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8" name="Rectangle 27">
            <a:extLst>
              <a:ext uri="{FF2B5EF4-FFF2-40B4-BE49-F238E27FC236}">
                <a16:creationId xmlns:a16="http://schemas.microsoft.com/office/drawing/2014/main" id="{05E35C12-B6B4-4F57-950C-6EB3CD8F48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2B14810E-84F3-4F8A-AF58-F452B98151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1" name="Straight Connector 30">
              <a:extLst>
                <a:ext uri="{FF2B5EF4-FFF2-40B4-BE49-F238E27FC236}">
                  <a16:creationId xmlns:a16="http://schemas.microsoft.com/office/drawing/2014/main" id="{3687E051-F20C-4A55-AEDD-ED9B2D996A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F834F70-7A0E-4202-8ECC-5EE81C93C0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2993E0E-3E7B-48D8-A799-39FECD3E152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B12773A-5C03-4DD5-B9B4-24F4A42994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Subtitle 2">
            <a:extLst>
              <a:ext uri="{FF2B5EF4-FFF2-40B4-BE49-F238E27FC236}">
                <a16:creationId xmlns:a16="http://schemas.microsoft.com/office/drawing/2014/main" id="{8309F549-DA10-099A-0EE2-0C1A00EBE61F}"/>
              </a:ext>
            </a:extLst>
          </p:cNvPr>
          <p:cNvSpPr>
            <a:spLocks noGrp="1"/>
          </p:cNvSpPr>
          <p:nvPr>
            <p:ph type="subTitle" idx="1"/>
          </p:nvPr>
        </p:nvSpPr>
        <p:spPr>
          <a:xfrm>
            <a:off x="2436875" y="3726352"/>
            <a:ext cx="7315200" cy="2531540"/>
          </a:xfrm>
          <a:noFill/>
        </p:spPr>
        <p:txBody>
          <a:bodyPr vert="horz" lIns="91440" tIns="45720" rIns="91440" bIns="45720" rtlCol="0" anchor="t">
            <a:normAutofit/>
          </a:bodyPr>
          <a:lstStyle/>
          <a:p>
            <a:pPr indent="-228600">
              <a:buFont typeface="Arial" panose="020B0604020202020204" pitchFamily="34" charset="0"/>
              <a:buChar char="•"/>
            </a:pPr>
            <a:r>
              <a:rPr lang="en-US" sz="1800">
                <a:solidFill>
                  <a:schemeClr val="bg1"/>
                </a:solidFill>
              </a:rPr>
              <a:t>Presented by:</a:t>
            </a:r>
          </a:p>
          <a:p>
            <a:pPr indent="-228600">
              <a:buFont typeface="Arial" panose="020B0604020202020204" pitchFamily="34" charset="0"/>
              <a:buChar char="•"/>
            </a:pPr>
            <a:r>
              <a:rPr lang="en-US" sz="1800">
                <a:solidFill>
                  <a:schemeClr val="bg1"/>
                </a:solidFill>
              </a:rPr>
              <a:t>ANJALI YADAGIRI</a:t>
            </a:r>
          </a:p>
          <a:p>
            <a:pPr indent="-228600">
              <a:buFont typeface="Arial" panose="020B0604020202020204" pitchFamily="34" charset="0"/>
              <a:buChar char="•"/>
            </a:pPr>
            <a:r>
              <a:rPr lang="en-US" sz="1800">
                <a:solidFill>
                  <a:schemeClr val="bg1"/>
                </a:solidFill>
              </a:rPr>
              <a:t>VENKAT GOUD RAJULAPATI</a:t>
            </a:r>
          </a:p>
          <a:p>
            <a:pPr indent="-228600">
              <a:buFont typeface="Arial" panose="020B0604020202020204" pitchFamily="34" charset="0"/>
              <a:buChar char="•"/>
            </a:pPr>
            <a:r>
              <a:rPr lang="en-US" sz="1800">
                <a:solidFill>
                  <a:schemeClr val="bg1"/>
                </a:solidFill>
              </a:rPr>
              <a:t>MARY PRAVANYA NETTEM</a:t>
            </a:r>
          </a:p>
        </p:txBody>
      </p:sp>
      <p:pic>
        <p:nvPicPr>
          <p:cNvPr id="36" name="Recorded Sound">
            <a:hlinkClick r:id="" action="ppaction://media"/>
            <a:extLst>
              <a:ext uri="{FF2B5EF4-FFF2-40B4-BE49-F238E27FC236}">
                <a16:creationId xmlns:a16="http://schemas.microsoft.com/office/drawing/2014/main" id="{6F974296-7B84-C2B4-C155-FA353D28123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916086" y="4126953"/>
            <a:ext cx="406400" cy="406400"/>
          </a:xfrm>
          <a:prstGeom prst="rect">
            <a:avLst/>
          </a:prstGeom>
        </p:spPr>
      </p:pic>
    </p:spTree>
    <p:extLst>
      <p:ext uri="{BB962C8B-B14F-4D97-AF65-F5344CB8AC3E}">
        <p14:creationId xmlns:p14="http://schemas.microsoft.com/office/powerpoint/2010/main" val="2464569392"/>
      </p:ext>
    </p:extLst>
  </p:cSld>
  <p:clrMapOvr>
    <a:masterClrMapping/>
  </p:clrMapOvr>
  <mc:AlternateContent xmlns:mc="http://schemas.openxmlformats.org/markup-compatibility/2006" xmlns:p14="http://schemas.microsoft.com/office/powerpoint/2010/main">
    <mc:Choice Requires="p14">
      <p:transition spd="slow" p14:dur="2000" advTm="4411"/>
    </mc:Choice>
    <mc:Fallback xmlns="">
      <p:transition spd="slow" advTm="4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64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7" name="Rectangle 96">
            <a:extLst>
              <a:ext uri="{FF2B5EF4-FFF2-40B4-BE49-F238E27FC236}">
                <a16:creationId xmlns:a16="http://schemas.microsoft.com/office/drawing/2014/main" id="{78BA5F19-D5E1-4ECC-BEC2-DF7AEDFD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Shape 98">
            <a:extLst>
              <a:ext uri="{FF2B5EF4-FFF2-40B4-BE49-F238E27FC236}">
                <a16:creationId xmlns:a16="http://schemas.microsoft.com/office/drawing/2014/main" id="{50CC88A9-A661-4C48-866E-8734E511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9336"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2" name="Title 1">
            <a:extLst>
              <a:ext uri="{FF2B5EF4-FFF2-40B4-BE49-F238E27FC236}">
                <a16:creationId xmlns:a16="http://schemas.microsoft.com/office/drawing/2014/main" id="{32A886A2-25A3-8C30-54BD-EF16E98D44ED}"/>
              </a:ext>
            </a:extLst>
          </p:cNvPr>
          <p:cNvSpPr>
            <a:spLocks noGrp="1"/>
          </p:cNvSpPr>
          <p:nvPr>
            <p:ph type="title"/>
          </p:nvPr>
        </p:nvSpPr>
        <p:spPr>
          <a:xfrm>
            <a:off x="497973" y="393380"/>
            <a:ext cx="7655427" cy="739881"/>
          </a:xfrm>
        </p:spPr>
        <p:txBody>
          <a:bodyPr vert="horz" lIns="91440" tIns="45720" rIns="91440" bIns="45720" rtlCol="0" anchor="b">
            <a:normAutofit/>
          </a:bodyPr>
          <a:lstStyle/>
          <a:p>
            <a:r>
              <a:rPr lang="en-US" sz="3600"/>
              <a:t>Q learning algorithm Result</a:t>
            </a:r>
          </a:p>
        </p:txBody>
      </p:sp>
      <p:pic>
        <p:nvPicPr>
          <p:cNvPr id="7" name="Picture 6" descr="Chart, scatter chart&#10;&#10;Description automatically generated">
            <a:extLst>
              <a:ext uri="{FF2B5EF4-FFF2-40B4-BE49-F238E27FC236}">
                <a16:creationId xmlns:a16="http://schemas.microsoft.com/office/drawing/2014/main" id="{FF9FA7CA-304F-6618-B256-41F5910784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6735" y="2337520"/>
            <a:ext cx="3138039" cy="3365190"/>
          </a:xfrm>
          <a:prstGeom prst="rect">
            <a:avLst/>
          </a:prstGeom>
        </p:spPr>
      </p:pic>
      <p:pic>
        <p:nvPicPr>
          <p:cNvPr id="5" name="Content Placeholder 4" descr="Chart, scatter chart&#10;&#10;Description automatically generated">
            <a:extLst>
              <a:ext uri="{FF2B5EF4-FFF2-40B4-BE49-F238E27FC236}">
                <a16:creationId xmlns:a16="http://schemas.microsoft.com/office/drawing/2014/main" id="{FBC4EF01-BB0C-8AB0-C920-C2C982FBF8CD}"/>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6860065" y="2337520"/>
            <a:ext cx="3171691" cy="3365190"/>
          </a:xfrm>
          <a:prstGeom prst="rect">
            <a:avLst/>
          </a:prstGeom>
        </p:spPr>
      </p:pic>
      <p:sp>
        <p:nvSpPr>
          <p:cNvPr id="101" name="Freeform: Shape 100">
            <a:extLst>
              <a:ext uri="{FF2B5EF4-FFF2-40B4-BE49-F238E27FC236}">
                <a16:creationId xmlns:a16="http://schemas.microsoft.com/office/drawing/2014/main" id="{CFDF195F-784B-4D00-8C92-6FC1B0499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7088" y="6277971"/>
            <a:ext cx="6884912"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Recorded Sound">
            <a:hlinkClick r:id="" action="ppaction://media"/>
            <a:extLst>
              <a:ext uri="{FF2B5EF4-FFF2-40B4-BE49-F238E27FC236}">
                <a16:creationId xmlns:a16="http://schemas.microsoft.com/office/drawing/2014/main" id="{0E45A164-65F2-7ECF-B4A8-AF04A4374E2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21068" y="1805442"/>
            <a:ext cx="406400" cy="406400"/>
          </a:xfrm>
          <a:prstGeom prst="rect">
            <a:avLst/>
          </a:prstGeom>
        </p:spPr>
      </p:pic>
    </p:spTree>
    <p:extLst>
      <p:ext uri="{BB962C8B-B14F-4D97-AF65-F5344CB8AC3E}">
        <p14:creationId xmlns:p14="http://schemas.microsoft.com/office/powerpoint/2010/main" val="1580209326"/>
      </p:ext>
    </p:extLst>
  </p:cSld>
  <p:clrMapOvr>
    <a:masterClrMapping/>
  </p:clrMapOvr>
  <mc:AlternateContent xmlns:mc="http://schemas.openxmlformats.org/markup-compatibility/2006" xmlns:p14="http://schemas.microsoft.com/office/powerpoint/2010/main">
    <mc:Choice Requires="p14">
      <p:transition spd="slow" p14:dur="2000" advTm="26712"/>
    </mc:Choice>
    <mc:Fallback xmlns="">
      <p:transition spd="slow" advTm="267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7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8">
            <a:extLst>
              <a:ext uri="{FF2B5EF4-FFF2-40B4-BE49-F238E27FC236}">
                <a16:creationId xmlns:a16="http://schemas.microsoft.com/office/drawing/2014/main" id="{5F216371-EF7B-431F-9D59-55FC31794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40DD4D-BEE3-EC83-46AB-ABB874F0D894}"/>
              </a:ext>
            </a:extLst>
          </p:cNvPr>
          <p:cNvSpPr>
            <a:spLocks noGrp="1"/>
          </p:cNvSpPr>
          <p:nvPr>
            <p:ph type="title"/>
          </p:nvPr>
        </p:nvSpPr>
        <p:spPr>
          <a:xfrm>
            <a:off x="6981824" y="1367673"/>
            <a:ext cx="4375151" cy="2665509"/>
          </a:xfrm>
        </p:spPr>
        <p:txBody>
          <a:bodyPr vert="horz" lIns="91440" tIns="45720" rIns="91440" bIns="45720" rtlCol="0" anchor="b">
            <a:normAutofit/>
          </a:bodyPr>
          <a:lstStyle/>
          <a:p>
            <a:pPr algn="r"/>
            <a:r>
              <a:rPr lang="en-US" sz="7200" kern="1200">
                <a:solidFill>
                  <a:schemeClr val="bg1"/>
                </a:solidFill>
                <a:latin typeface="+mj-lt"/>
                <a:ea typeface="+mj-ea"/>
                <a:cs typeface="+mj-cs"/>
              </a:rPr>
              <a:t>Thank you</a:t>
            </a:r>
          </a:p>
        </p:txBody>
      </p:sp>
      <p:grpSp>
        <p:nvGrpSpPr>
          <p:cNvPr id="11" name="Group 10">
            <a:extLst>
              <a:ext uri="{FF2B5EF4-FFF2-40B4-BE49-F238E27FC236}">
                <a16:creationId xmlns:a16="http://schemas.microsoft.com/office/drawing/2014/main" id="{9BFFD157-D6B7-49C8-8010-8A653B16F6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6270085" cy="6858000"/>
            <a:chOff x="1" y="0"/>
            <a:chExt cx="6270085" cy="6858000"/>
          </a:xfrm>
          <a:effectLst>
            <a:outerShdw blurRad="381000" dist="152400" algn="l" rotWithShape="0">
              <a:prstClr val="black">
                <a:alpha val="10000"/>
              </a:prstClr>
            </a:outerShdw>
          </a:effectLst>
        </p:grpSpPr>
        <p:grpSp>
          <p:nvGrpSpPr>
            <p:cNvPr id="30" name="Group 11">
              <a:extLst>
                <a:ext uri="{FF2B5EF4-FFF2-40B4-BE49-F238E27FC236}">
                  <a16:creationId xmlns:a16="http://schemas.microsoft.com/office/drawing/2014/main" id="{34A1260A-F763-4B08-B3B0-9AB02E0916D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 y="0"/>
              <a:ext cx="6084449" cy="6858000"/>
              <a:chOff x="1" y="0"/>
              <a:chExt cx="6084449" cy="6858000"/>
            </a:xfrm>
          </p:grpSpPr>
          <p:sp>
            <p:nvSpPr>
              <p:cNvPr id="31" name="Rectangle 35">
                <a:extLst>
                  <a:ext uri="{FF2B5EF4-FFF2-40B4-BE49-F238E27FC236}">
                    <a16:creationId xmlns:a16="http://schemas.microsoft.com/office/drawing/2014/main" id="{F3B18E67-E612-46F7-BB08-BBB14DF2B9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6084449" cy="6858000"/>
              </a:xfrm>
              <a:custGeom>
                <a:avLst/>
                <a:gdLst>
                  <a:gd name="connsiteX0" fmla="*/ 0 w 5936343"/>
                  <a:gd name="connsiteY0" fmla="*/ 0 h 6858000"/>
                  <a:gd name="connsiteX1" fmla="*/ 5936343 w 5936343"/>
                  <a:gd name="connsiteY1" fmla="*/ 0 h 6858000"/>
                  <a:gd name="connsiteX2" fmla="*/ 5936343 w 5936343"/>
                  <a:gd name="connsiteY2" fmla="*/ 6858000 h 6858000"/>
                  <a:gd name="connsiteX3" fmla="*/ 0 w 5936343"/>
                  <a:gd name="connsiteY3" fmla="*/ 6858000 h 6858000"/>
                  <a:gd name="connsiteX4" fmla="*/ 0 w 5936343"/>
                  <a:gd name="connsiteY4" fmla="*/ 0 h 6858000"/>
                  <a:gd name="connsiteX0" fmla="*/ 0 w 5936343"/>
                  <a:gd name="connsiteY0" fmla="*/ 0 h 6858000"/>
                  <a:gd name="connsiteX1" fmla="*/ 5936343 w 5936343"/>
                  <a:gd name="connsiteY1" fmla="*/ 0 h 6858000"/>
                  <a:gd name="connsiteX2" fmla="*/ 5929223 w 5936343"/>
                  <a:gd name="connsiteY2" fmla="*/ 1702279 h 6858000"/>
                  <a:gd name="connsiteX3" fmla="*/ 5936343 w 5936343"/>
                  <a:gd name="connsiteY3" fmla="*/ 6858000 h 6858000"/>
                  <a:gd name="connsiteX4" fmla="*/ 0 w 5936343"/>
                  <a:gd name="connsiteY4" fmla="*/ 6858000 h 6858000"/>
                  <a:gd name="connsiteX5" fmla="*/ 0 w 5936343"/>
                  <a:gd name="connsiteY5" fmla="*/ 0 h 6858000"/>
                  <a:gd name="connsiteX0" fmla="*/ 0 w 6073025"/>
                  <a:gd name="connsiteY0" fmla="*/ 0 h 6858000"/>
                  <a:gd name="connsiteX1" fmla="*/ 5936343 w 6073025"/>
                  <a:gd name="connsiteY1" fmla="*/ 0 h 6858000"/>
                  <a:gd name="connsiteX2" fmla="*/ 6072996 w 6073025"/>
                  <a:gd name="connsiteY2" fmla="*/ 1840302 h 6858000"/>
                  <a:gd name="connsiteX3" fmla="*/ 5936343 w 6073025"/>
                  <a:gd name="connsiteY3" fmla="*/ 6858000 h 6858000"/>
                  <a:gd name="connsiteX4" fmla="*/ 0 w 6073025"/>
                  <a:gd name="connsiteY4" fmla="*/ 6858000 h 6858000"/>
                  <a:gd name="connsiteX5" fmla="*/ 0 w 6073025"/>
                  <a:gd name="connsiteY5" fmla="*/ 0 h 6858000"/>
                  <a:gd name="connsiteX0" fmla="*/ 0 w 6387976"/>
                  <a:gd name="connsiteY0" fmla="*/ 0 h 6858000"/>
                  <a:gd name="connsiteX1" fmla="*/ 5936343 w 6387976"/>
                  <a:gd name="connsiteY1" fmla="*/ 0 h 6858000"/>
                  <a:gd name="connsiteX2" fmla="*/ 6072996 w 6387976"/>
                  <a:gd name="connsiteY2" fmla="*/ 1840302 h 6858000"/>
                  <a:gd name="connsiteX3" fmla="*/ 5986732 w 6387976"/>
                  <a:gd name="connsiteY3" fmla="*/ 4675517 h 6858000"/>
                  <a:gd name="connsiteX4" fmla="*/ 5936343 w 6387976"/>
                  <a:gd name="connsiteY4" fmla="*/ 6858000 h 6858000"/>
                  <a:gd name="connsiteX5" fmla="*/ 0 w 6387976"/>
                  <a:gd name="connsiteY5" fmla="*/ 6858000 h 6858000"/>
                  <a:gd name="connsiteX6" fmla="*/ 0 w 6387976"/>
                  <a:gd name="connsiteY6" fmla="*/ 0 h 6858000"/>
                  <a:gd name="connsiteX0" fmla="*/ 0 w 6073674"/>
                  <a:gd name="connsiteY0" fmla="*/ 0 h 6858000"/>
                  <a:gd name="connsiteX1" fmla="*/ 5936343 w 6073674"/>
                  <a:gd name="connsiteY1" fmla="*/ 0 h 6858000"/>
                  <a:gd name="connsiteX2" fmla="*/ 6072996 w 6073674"/>
                  <a:gd name="connsiteY2" fmla="*/ 1840302 h 6858000"/>
                  <a:gd name="connsiteX3" fmla="*/ 5986732 w 6073674"/>
                  <a:gd name="connsiteY3" fmla="*/ 4675517 h 6858000"/>
                  <a:gd name="connsiteX4" fmla="*/ 5936343 w 6073674"/>
                  <a:gd name="connsiteY4" fmla="*/ 6858000 h 6858000"/>
                  <a:gd name="connsiteX5" fmla="*/ 0 w 6073674"/>
                  <a:gd name="connsiteY5" fmla="*/ 6858000 h 6858000"/>
                  <a:gd name="connsiteX6" fmla="*/ 0 w 6073674"/>
                  <a:gd name="connsiteY6" fmla="*/ 0 h 6858000"/>
                  <a:gd name="connsiteX0" fmla="*/ 0 w 6073134"/>
                  <a:gd name="connsiteY0" fmla="*/ 0 h 6858000"/>
                  <a:gd name="connsiteX1" fmla="*/ 5936343 w 6073134"/>
                  <a:gd name="connsiteY1" fmla="*/ 0 h 6858000"/>
                  <a:gd name="connsiteX2" fmla="*/ 6072996 w 6073134"/>
                  <a:gd name="connsiteY2" fmla="*/ 1840302 h 6858000"/>
                  <a:gd name="connsiteX3" fmla="*/ 5681932 w 6073134"/>
                  <a:gd name="connsiteY3" fmla="*/ 4537495 h 6858000"/>
                  <a:gd name="connsiteX4" fmla="*/ 5936343 w 6073134"/>
                  <a:gd name="connsiteY4" fmla="*/ 6858000 h 6858000"/>
                  <a:gd name="connsiteX5" fmla="*/ 0 w 6073134"/>
                  <a:gd name="connsiteY5" fmla="*/ 6858000 h 6858000"/>
                  <a:gd name="connsiteX6" fmla="*/ 0 w 6073134"/>
                  <a:gd name="connsiteY6" fmla="*/ 0 h 6858000"/>
                  <a:gd name="connsiteX0" fmla="*/ 0 w 6084449"/>
                  <a:gd name="connsiteY0" fmla="*/ 0 h 6858000"/>
                  <a:gd name="connsiteX1" fmla="*/ 5936343 w 6084449"/>
                  <a:gd name="connsiteY1" fmla="*/ 0 h 6858000"/>
                  <a:gd name="connsiteX2" fmla="*/ 6072996 w 6084449"/>
                  <a:gd name="connsiteY2" fmla="*/ 1840302 h 6858000"/>
                  <a:gd name="connsiteX3" fmla="*/ 5681932 w 6084449"/>
                  <a:gd name="connsiteY3" fmla="*/ 4537495 h 6858000"/>
                  <a:gd name="connsiteX4" fmla="*/ 5936343 w 6084449"/>
                  <a:gd name="connsiteY4" fmla="*/ 6858000 h 6858000"/>
                  <a:gd name="connsiteX5" fmla="*/ 0 w 6084449"/>
                  <a:gd name="connsiteY5" fmla="*/ 6858000 h 6858000"/>
                  <a:gd name="connsiteX6" fmla="*/ 0 w 6084449"/>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4449" h="6858000">
                    <a:moveTo>
                      <a:pt x="0" y="0"/>
                    </a:moveTo>
                    <a:lnTo>
                      <a:pt x="5936343" y="0"/>
                    </a:lnTo>
                    <a:cubicBezTo>
                      <a:pt x="5933970" y="567426"/>
                      <a:pt x="6075369" y="1272876"/>
                      <a:pt x="6072996" y="1840302"/>
                    </a:cubicBezTo>
                    <a:cubicBezTo>
                      <a:pt x="6161907" y="2901352"/>
                      <a:pt x="5704708" y="3701212"/>
                      <a:pt x="5681932" y="4537495"/>
                    </a:cubicBezTo>
                    <a:cubicBezTo>
                      <a:pt x="5659157" y="5373778"/>
                      <a:pt x="5801196" y="6361982"/>
                      <a:pt x="5936343" y="6858000"/>
                    </a:cubicBezTo>
                    <a:lnTo>
                      <a:pt x="0" y="6858000"/>
                    </a:lnTo>
                    <a:lnTo>
                      <a:pt x="0" y="0"/>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Rectangle 35">
                <a:extLst>
                  <a:ext uri="{FF2B5EF4-FFF2-40B4-BE49-F238E27FC236}">
                    <a16:creationId xmlns:a16="http://schemas.microsoft.com/office/drawing/2014/main" id="{CF575B15-84F8-405E-851F-197ACA0B71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6084449" cy="6858000"/>
              </a:xfrm>
              <a:custGeom>
                <a:avLst/>
                <a:gdLst>
                  <a:gd name="connsiteX0" fmla="*/ 0 w 5936343"/>
                  <a:gd name="connsiteY0" fmla="*/ 0 h 6858000"/>
                  <a:gd name="connsiteX1" fmla="*/ 5936343 w 5936343"/>
                  <a:gd name="connsiteY1" fmla="*/ 0 h 6858000"/>
                  <a:gd name="connsiteX2" fmla="*/ 5936343 w 5936343"/>
                  <a:gd name="connsiteY2" fmla="*/ 6858000 h 6858000"/>
                  <a:gd name="connsiteX3" fmla="*/ 0 w 5936343"/>
                  <a:gd name="connsiteY3" fmla="*/ 6858000 h 6858000"/>
                  <a:gd name="connsiteX4" fmla="*/ 0 w 5936343"/>
                  <a:gd name="connsiteY4" fmla="*/ 0 h 6858000"/>
                  <a:gd name="connsiteX0" fmla="*/ 0 w 5936343"/>
                  <a:gd name="connsiteY0" fmla="*/ 0 h 6858000"/>
                  <a:gd name="connsiteX1" fmla="*/ 5936343 w 5936343"/>
                  <a:gd name="connsiteY1" fmla="*/ 0 h 6858000"/>
                  <a:gd name="connsiteX2" fmla="*/ 5929223 w 5936343"/>
                  <a:gd name="connsiteY2" fmla="*/ 1702279 h 6858000"/>
                  <a:gd name="connsiteX3" fmla="*/ 5936343 w 5936343"/>
                  <a:gd name="connsiteY3" fmla="*/ 6858000 h 6858000"/>
                  <a:gd name="connsiteX4" fmla="*/ 0 w 5936343"/>
                  <a:gd name="connsiteY4" fmla="*/ 6858000 h 6858000"/>
                  <a:gd name="connsiteX5" fmla="*/ 0 w 5936343"/>
                  <a:gd name="connsiteY5" fmla="*/ 0 h 6858000"/>
                  <a:gd name="connsiteX0" fmla="*/ 0 w 6073025"/>
                  <a:gd name="connsiteY0" fmla="*/ 0 h 6858000"/>
                  <a:gd name="connsiteX1" fmla="*/ 5936343 w 6073025"/>
                  <a:gd name="connsiteY1" fmla="*/ 0 h 6858000"/>
                  <a:gd name="connsiteX2" fmla="*/ 6072996 w 6073025"/>
                  <a:gd name="connsiteY2" fmla="*/ 1840302 h 6858000"/>
                  <a:gd name="connsiteX3" fmla="*/ 5936343 w 6073025"/>
                  <a:gd name="connsiteY3" fmla="*/ 6858000 h 6858000"/>
                  <a:gd name="connsiteX4" fmla="*/ 0 w 6073025"/>
                  <a:gd name="connsiteY4" fmla="*/ 6858000 h 6858000"/>
                  <a:gd name="connsiteX5" fmla="*/ 0 w 6073025"/>
                  <a:gd name="connsiteY5" fmla="*/ 0 h 6858000"/>
                  <a:gd name="connsiteX0" fmla="*/ 0 w 6387976"/>
                  <a:gd name="connsiteY0" fmla="*/ 0 h 6858000"/>
                  <a:gd name="connsiteX1" fmla="*/ 5936343 w 6387976"/>
                  <a:gd name="connsiteY1" fmla="*/ 0 h 6858000"/>
                  <a:gd name="connsiteX2" fmla="*/ 6072996 w 6387976"/>
                  <a:gd name="connsiteY2" fmla="*/ 1840302 h 6858000"/>
                  <a:gd name="connsiteX3" fmla="*/ 5986732 w 6387976"/>
                  <a:gd name="connsiteY3" fmla="*/ 4675517 h 6858000"/>
                  <a:gd name="connsiteX4" fmla="*/ 5936343 w 6387976"/>
                  <a:gd name="connsiteY4" fmla="*/ 6858000 h 6858000"/>
                  <a:gd name="connsiteX5" fmla="*/ 0 w 6387976"/>
                  <a:gd name="connsiteY5" fmla="*/ 6858000 h 6858000"/>
                  <a:gd name="connsiteX6" fmla="*/ 0 w 6387976"/>
                  <a:gd name="connsiteY6" fmla="*/ 0 h 6858000"/>
                  <a:gd name="connsiteX0" fmla="*/ 0 w 6073674"/>
                  <a:gd name="connsiteY0" fmla="*/ 0 h 6858000"/>
                  <a:gd name="connsiteX1" fmla="*/ 5936343 w 6073674"/>
                  <a:gd name="connsiteY1" fmla="*/ 0 h 6858000"/>
                  <a:gd name="connsiteX2" fmla="*/ 6072996 w 6073674"/>
                  <a:gd name="connsiteY2" fmla="*/ 1840302 h 6858000"/>
                  <a:gd name="connsiteX3" fmla="*/ 5986732 w 6073674"/>
                  <a:gd name="connsiteY3" fmla="*/ 4675517 h 6858000"/>
                  <a:gd name="connsiteX4" fmla="*/ 5936343 w 6073674"/>
                  <a:gd name="connsiteY4" fmla="*/ 6858000 h 6858000"/>
                  <a:gd name="connsiteX5" fmla="*/ 0 w 6073674"/>
                  <a:gd name="connsiteY5" fmla="*/ 6858000 h 6858000"/>
                  <a:gd name="connsiteX6" fmla="*/ 0 w 6073674"/>
                  <a:gd name="connsiteY6" fmla="*/ 0 h 6858000"/>
                  <a:gd name="connsiteX0" fmla="*/ 0 w 6073134"/>
                  <a:gd name="connsiteY0" fmla="*/ 0 h 6858000"/>
                  <a:gd name="connsiteX1" fmla="*/ 5936343 w 6073134"/>
                  <a:gd name="connsiteY1" fmla="*/ 0 h 6858000"/>
                  <a:gd name="connsiteX2" fmla="*/ 6072996 w 6073134"/>
                  <a:gd name="connsiteY2" fmla="*/ 1840302 h 6858000"/>
                  <a:gd name="connsiteX3" fmla="*/ 5681932 w 6073134"/>
                  <a:gd name="connsiteY3" fmla="*/ 4537495 h 6858000"/>
                  <a:gd name="connsiteX4" fmla="*/ 5936343 w 6073134"/>
                  <a:gd name="connsiteY4" fmla="*/ 6858000 h 6858000"/>
                  <a:gd name="connsiteX5" fmla="*/ 0 w 6073134"/>
                  <a:gd name="connsiteY5" fmla="*/ 6858000 h 6858000"/>
                  <a:gd name="connsiteX6" fmla="*/ 0 w 6073134"/>
                  <a:gd name="connsiteY6" fmla="*/ 0 h 6858000"/>
                  <a:gd name="connsiteX0" fmla="*/ 0 w 6084449"/>
                  <a:gd name="connsiteY0" fmla="*/ 0 h 6858000"/>
                  <a:gd name="connsiteX1" fmla="*/ 5936343 w 6084449"/>
                  <a:gd name="connsiteY1" fmla="*/ 0 h 6858000"/>
                  <a:gd name="connsiteX2" fmla="*/ 6072996 w 6084449"/>
                  <a:gd name="connsiteY2" fmla="*/ 1840302 h 6858000"/>
                  <a:gd name="connsiteX3" fmla="*/ 5681932 w 6084449"/>
                  <a:gd name="connsiteY3" fmla="*/ 4537495 h 6858000"/>
                  <a:gd name="connsiteX4" fmla="*/ 5936343 w 6084449"/>
                  <a:gd name="connsiteY4" fmla="*/ 6858000 h 6858000"/>
                  <a:gd name="connsiteX5" fmla="*/ 0 w 6084449"/>
                  <a:gd name="connsiteY5" fmla="*/ 6858000 h 6858000"/>
                  <a:gd name="connsiteX6" fmla="*/ 0 w 6084449"/>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4449" h="6858000">
                    <a:moveTo>
                      <a:pt x="0" y="0"/>
                    </a:moveTo>
                    <a:lnTo>
                      <a:pt x="5936343" y="0"/>
                    </a:lnTo>
                    <a:cubicBezTo>
                      <a:pt x="5933970" y="567426"/>
                      <a:pt x="6075369" y="1272876"/>
                      <a:pt x="6072996" y="1840302"/>
                    </a:cubicBezTo>
                    <a:cubicBezTo>
                      <a:pt x="6161907" y="2901352"/>
                      <a:pt x="5704708" y="3701212"/>
                      <a:pt x="5681932" y="4537495"/>
                    </a:cubicBezTo>
                    <a:cubicBezTo>
                      <a:pt x="5659157" y="5373778"/>
                      <a:pt x="5801196" y="6361982"/>
                      <a:pt x="5936343" y="6858000"/>
                    </a:cubicBezTo>
                    <a:lnTo>
                      <a:pt x="0" y="6858000"/>
                    </a:lnTo>
                    <a:lnTo>
                      <a:pt x="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3" name="Group 12">
              <a:extLst>
                <a:ext uri="{FF2B5EF4-FFF2-40B4-BE49-F238E27FC236}">
                  <a16:creationId xmlns:a16="http://schemas.microsoft.com/office/drawing/2014/main" id="{2C6282AD-1695-490F-8FB6-BBAE001D78D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34" name="Freeform: Shape 13">
                <a:extLst>
                  <a:ext uri="{FF2B5EF4-FFF2-40B4-BE49-F238E27FC236}">
                    <a16:creationId xmlns:a16="http://schemas.microsoft.com/office/drawing/2014/main" id="{13E6E681-A750-4A32-9BF0-911FDF1D1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14">
                <a:extLst>
                  <a:ext uri="{FF2B5EF4-FFF2-40B4-BE49-F238E27FC236}">
                    <a16:creationId xmlns:a16="http://schemas.microsoft.com/office/drawing/2014/main" id="{1458AF90-18B2-472F-A526-F65270C997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Graphic 5" descr="Smiling Face with No Fill">
            <a:extLst>
              <a:ext uri="{FF2B5EF4-FFF2-40B4-BE49-F238E27FC236}">
                <a16:creationId xmlns:a16="http://schemas.microsoft.com/office/drawing/2014/main" id="{87A5E6D8-94F2-59D3-A552-EC101005745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5024" y="1520400"/>
            <a:ext cx="4397376" cy="4397376"/>
          </a:xfrm>
          <a:prstGeom prst="rect">
            <a:avLst/>
          </a:prstGeom>
        </p:spPr>
      </p:pic>
    </p:spTree>
    <p:extLst>
      <p:ext uri="{BB962C8B-B14F-4D97-AF65-F5344CB8AC3E}">
        <p14:creationId xmlns:p14="http://schemas.microsoft.com/office/powerpoint/2010/main" val="309223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1ACAF13-B8A3-4093-9DE1-6759B458A34A}"/>
              </a:ext>
            </a:extLst>
          </p:cNvPr>
          <p:cNvSpPr>
            <a:spLocks noGrp="1"/>
          </p:cNvSpPr>
          <p:nvPr>
            <p:ph type="title"/>
          </p:nvPr>
        </p:nvSpPr>
        <p:spPr>
          <a:xfrm>
            <a:off x="1137034" y="609600"/>
            <a:ext cx="4784796" cy="1330840"/>
          </a:xfrm>
        </p:spPr>
        <p:txBody>
          <a:bodyPr>
            <a:normAutofit/>
          </a:bodyPr>
          <a:lstStyle/>
          <a:p>
            <a:r>
              <a:rPr lang="en-IN" b="1" dirty="0">
                <a:ln w="22225">
                  <a:solidFill>
                    <a:srgbClr val="FFFFFF"/>
                  </a:solidFill>
                </a:ln>
                <a:latin typeface="Times New Roman" panose="02020603050405020304" pitchFamily="18" charset="0"/>
                <a:cs typeface="Times New Roman" panose="02020603050405020304" pitchFamily="18" charset="0"/>
              </a:rPr>
              <a:t>Project Topic</a:t>
            </a:r>
          </a:p>
        </p:txBody>
      </p:sp>
      <p:sp>
        <p:nvSpPr>
          <p:cNvPr id="3" name="Content Placeholder 2">
            <a:extLst>
              <a:ext uri="{FF2B5EF4-FFF2-40B4-BE49-F238E27FC236}">
                <a16:creationId xmlns:a16="http://schemas.microsoft.com/office/drawing/2014/main" id="{65FC3FAB-1ED5-4EB6-A845-74AEE862E34C}"/>
              </a:ext>
            </a:extLst>
          </p:cNvPr>
          <p:cNvSpPr>
            <a:spLocks noGrp="1"/>
          </p:cNvSpPr>
          <p:nvPr>
            <p:ph idx="1"/>
          </p:nvPr>
        </p:nvSpPr>
        <p:spPr>
          <a:xfrm>
            <a:off x="1137034" y="2194102"/>
            <a:ext cx="4438036" cy="3908585"/>
          </a:xfrm>
        </p:spPr>
        <p:txBody>
          <a:bodyPr>
            <a:normAutofit/>
          </a:bodyPr>
          <a:lstStyle/>
          <a:p>
            <a:r>
              <a:rPr lang="en-IN" sz="2000"/>
              <a:t>The game is typically played using four arrow keys. The snake starts moving when the game is started, we need to guide the snake towards food by turning it to the left or right without colliding with borders or running into itself. </a:t>
            </a:r>
          </a:p>
          <a:p>
            <a:r>
              <a:rPr lang="en-IN" sz="2000"/>
              <a:t>The food is randomly generated in the environment. Once the food is eaten by the snake its size increases.</a:t>
            </a:r>
          </a:p>
        </p:txBody>
      </p:sp>
      <p:pic>
        <p:nvPicPr>
          <p:cNvPr id="5" name="Picture 4" descr="Dice and pins on a board game">
            <a:extLst>
              <a:ext uri="{FF2B5EF4-FFF2-40B4-BE49-F238E27FC236}">
                <a16:creationId xmlns:a16="http://schemas.microsoft.com/office/drawing/2014/main" id="{345475DC-DC87-A920-37FE-ECEB13FC03E1}"/>
              </a:ext>
            </a:extLst>
          </p:cNvPr>
          <p:cNvPicPr>
            <a:picLocks noChangeAspect="1"/>
          </p:cNvPicPr>
          <p:nvPr/>
        </p:nvPicPr>
        <p:blipFill rotWithShape="1">
          <a:blip r:embed="rId4"/>
          <a:srcRect t="15413"/>
          <a:stretch/>
        </p:blipFill>
        <p:spPr>
          <a:xfrm>
            <a:off x="6880610" y="2107635"/>
            <a:ext cx="4737650" cy="2664945"/>
          </a:xfrm>
          <a:prstGeom prst="rect">
            <a:avLst/>
          </a:prstGeom>
        </p:spPr>
      </p:pic>
      <p:pic>
        <p:nvPicPr>
          <p:cNvPr id="16" name="Recorded Sound">
            <a:hlinkClick r:id="" action="ppaction://media"/>
            <a:extLst>
              <a:ext uri="{FF2B5EF4-FFF2-40B4-BE49-F238E27FC236}">
                <a16:creationId xmlns:a16="http://schemas.microsoft.com/office/drawing/2014/main" id="{A9F15B22-1FC4-DC8C-C301-32009FD017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875870" y="1279200"/>
            <a:ext cx="406400" cy="406400"/>
          </a:xfrm>
          <a:prstGeom prst="rect">
            <a:avLst/>
          </a:prstGeom>
        </p:spPr>
      </p:pic>
    </p:spTree>
    <p:extLst>
      <p:ext uri="{BB962C8B-B14F-4D97-AF65-F5344CB8AC3E}">
        <p14:creationId xmlns:p14="http://schemas.microsoft.com/office/powerpoint/2010/main" val="1005077387"/>
      </p:ext>
    </p:extLst>
  </p:cSld>
  <p:clrMapOvr>
    <a:masterClrMapping/>
  </p:clrMapOvr>
  <mc:AlternateContent xmlns:mc="http://schemas.openxmlformats.org/markup-compatibility/2006" xmlns:p14="http://schemas.microsoft.com/office/powerpoint/2010/main">
    <mc:Choice Requires="p14">
      <p:transition spd="slow" p14:dur="2000" advTm="21163"/>
    </mc:Choice>
    <mc:Fallback xmlns="">
      <p:transition spd="slow" advTm="211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396"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4" name="Rectangle 413">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Shape 415">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AD4EE40-054E-44D7-AD65-B487E98A7370}"/>
              </a:ext>
            </a:extLst>
          </p:cNvPr>
          <p:cNvSpPr>
            <a:spLocks noGrp="1"/>
          </p:cNvSpPr>
          <p:nvPr>
            <p:ph type="title"/>
          </p:nvPr>
        </p:nvSpPr>
        <p:spPr>
          <a:xfrm>
            <a:off x="1137036" y="548640"/>
            <a:ext cx="9543405" cy="1188720"/>
          </a:xfrm>
        </p:spPr>
        <p:txBody>
          <a:bodyPr>
            <a:normAutofit/>
          </a:bodyPr>
          <a:lstStyle/>
          <a:p>
            <a:r>
              <a:rPr lang="en-IN" b="1">
                <a:solidFill>
                  <a:schemeClr val="tx1">
                    <a:lumMod val="85000"/>
                    <a:lumOff val="15000"/>
                  </a:schemeClr>
                </a:solidFill>
                <a:latin typeface="Times New Roman" panose="02020603050405020304" pitchFamily="18" charset="0"/>
                <a:cs typeface="Times New Roman" panose="02020603050405020304" pitchFamily="18" charset="0"/>
              </a:rPr>
              <a:t>           Statement of project objectives </a:t>
            </a:r>
          </a:p>
        </p:txBody>
      </p:sp>
      <p:sp>
        <p:nvSpPr>
          <p:cNvPr id="3" name="Content Placeholder 2">
            <a:extLst>
              <a:ext uri="{FF2B5EF4-FFF2-40B4-BE49-F238E27FC236}">
                <a16:creationId xmlns:a16="http://schemas.microsoft.com/office/drawing/2014/main" id="{0898E350-143D-4E2C-97B3-2DECE6425D5A}"/>
              </a:ext>
            </a:extLst>
          </p:cNvPr>
          <p:cNvSpPr>
            <a:spLocks noGrp="1"/>
          </p:cNvSpPr>
          <p:nvPr>
            <p:ph idx="1"/>
          </p:nvPr>
        </p:nvSpPr>
        <p:spPr>
          <a:xfrm>
            <a:off x="1957987" y="2431765"/>
            <a:ext cx="8276026" cy="3320031"/>
          </a:xfrm>
        </p:spPr>
        <p:txBody>
          <a:bodyPr anchor="ctr">
            <a:normAutofit/>
          </a:bodyPr>
          <a:lstStyle/>
          <a:p>
            <a:r>
              <a:rPr lang="en-IN" sz="2000">
                <a:solidFill>
                  <a:schemeClr val="tx1">
                    <a:lumMod val="85000"/>
                    <a:lumOff val="15000"/>
                  </a:schemeClr>
                </a:solidFill>
              </a:rPr>
              <a:t>The primary objective of this project is to control the snake in a restricted environment. The snake needs to eat the food and on other hand it should avoid colliding with screen borders or even running into itself. As the snake eats the food it is increased in size. </a:t>
            </a:r>
          </a:p>
          <a:p>
            <a:r>
              <a:rPr lang="en-IN" sz="2000">
                <a:solidFill>
                  <a:schemeClr val="tx1">
                    <a:lumMod val="85000"/>
                    <a:lumOff val="15000"/>
                  </a:schemeClr>
                </a:solidFill>
              </a:rPr>
              <a:t>The project main goal is to achieve the maximum score by collecting the food without snake colliding with walls or eventually running into itself.</a:t>
            </a:r>
          </a:p>
          <a:p>
            <a:r>
              <a:rPr lang="en-IN" sz="2000">
                <a:solidFill>
                  <a:schemeClr val="tx1">
                    <a:lumMod val="85000"/>
                    <a:lumOff val="15000"/>
                  </a:schemeClr>
                </a:solidFill>
              </a:rPr>
              <a:t> Here we use</a:t>
            </a:r>
            <a:r>
              <a:rPr lang="en-US" sz="2000">
                <a:solidFill>
                  <a:schemeClr val="tx1">
                    <a:lumMod val="85000"/>
                    <a:lumOff val="15000"/>
                  </a:schemeClr>
                </a:solidFill>
              </a:rPr>
              <a:t> Search-based and Reinforcement Learning Agents to compare their performances and achieving the optimal results. </a:t>
            </a:r>
            <a:r>
              <a:rPr lang="en-IN" sz="2000">
                <a:solidFill>
                  <a:schemeClr val="tx1">
                    <a:lumMod val="85000"/>
                    <a:lumOff val="15000"/>
                  </a:schemeClr>
                </a:solidFill>
              </a:rPr>
              <a:t> </a:t>
            </a:r>
          </a:p>
        </p:txBody>
      </p:sp>
      <p:sp>
        <p:nvSpPr>
          <p:cNvPr id="418" name="Freeform: Shape 417">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Recorded Sound">
            <a:hlinkClick r:id="" action="ppaction://media"/>
            <a:extLst>
              <a:ext uri="{FF2B5EF4-FFF2-40B4-BE49-F238E27FC236}">
                <a16:creationId xmlns:a16="http://schemas.microsoft.com/office/drawing/2014/main" id="{B98E5AEC-A28C-C27C-7119-FEB6803CBFD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08380" y="3685380"/>
            <a:ext cx="406400" cy="406400"/>
          </a:xfrm>
          <a:prstGeom prst="rect">
            <a:avLst/>
          </a:prstGeom>
        </p:spPr>
      </p:pic>
    </p:spTree>
    <p:extLst>
      <p:ext uri="{BB962C8B-B14F-4D97-AF65-F5344CB8AC3E}">
        <p14:creationId xmlns:p14="http://schemas.microsoft.com/office/powerpoint/2010/main" val="1965320113"/>
      </p:ext>
    </p:extLst>
  </p:cSld>
  <p:clrMapOvr>
    <a:masterClrMapping/>
  </p:clrMapOvr>
  <mc:AlternateContent xmlns:mc="http://schemas.openxmlformats.org/markup-compatibility/2006" xmlns:p14="http://schemas.microsoft.com/office/powerpoint/2010/main">
    <mc:Choice Requires="p14">
      <p:transition spd="slow" p14:dur="2000" advTm="34491"/>
    </mc:Choice>
    <mc:Fallback xmlns="">
      <p:transition spd="slow" advTm="34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39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op view of cubes connected with black lines">
            <a:extLst>
              <a:ext uri="{FF2B5EF4-FFF2-40B4-BE49-F238E27FC236}">
                <a16:creationId xmlns:a16="http://schemas.microsoft.com/office/drawing/2014/main" id="{B00F74E1-CB75-27E8-4313-A2A041FF1EC8}"/>
              </a:ext>
            </a:extLst>
          </p:cNvPr>
          <p:cNvPicPr>
            <a:picLocks noChangeAspect="1"/>
          </p:cNvPicPr>
          <p:nvPr/>
        </p:nvPicPr>
        <p:blipFill rotWithShape="1">
          <a:blip r:embed="rId6"/>
          <a:srcRect t="14721" b="10279"/>
          <a:stretch/>
        </p:blipFill>
        <p:spPr>
          <a:xfrm>
            <a:off x="20" y="10"/>
            <a:ext cx="12191981" cy="6857989"/>
          </a:xfrm>
          <a:prstGeom prst="rect">
            <a:avLst/>
          </a:prstGeom>
        </p:spPr>
      </p:pic>
      <p:sp>
        <p:nvSpPr>
          <p:cNvPr id="26" name="Freeform: Shape 25">
            <a:extLst>
              <a:ext uri="{FF2B5EF4-FFF2-40B4-BE49-F238E27FC236}">
                <a16:creationId xmlns:a16="http://schemas.microsoft.com/office/drawing/2014/main" id="{C74F2646-08C7-4051-81DA-751C43A03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099" y="585274"/>
            <a:ext cx="7036051" cy="5492212"/>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bg1"/>
          </a:solidFill>
          <a:ln>
            <a:noFill/>
          </a:ln>
          <a:effectLst>
            <a:outerShdw blurRad="50800" dist="25400" dir="5400000" algn="t"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DCD6552F-C98B-4FBA-842F-3EF2D5ACA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099" y="585274"/>
            <a:ext cx="7036051" cy="5492212"/>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7E364C1-864E-44B3-A7E4-1C3563AFE60C}"/>
              </a:ext>
            </a:extLst>
          </p:cNvPr>
          <p:cNvSpPr>
            <a:spLocks noGrp="1"/>
          </p:cNvSpPr>
          <p:nvPr>
            <p:ph type="title"/>
          </p:nvPr>
        </p:nvSpPr>
        <p:spPr>
          <a:xfrm>
            <a:off x="1215900" y="1071349"/>
            <a:ext cx="5886449" cy="1211475"/>
          </a:xfrm>
        </p:spPr>
        <p:txBody>
          <a:bodyPr>
            <a:normAutofit/>
          </a:bodyPr>
          <a:lstStyle/>
          <a:p>
            <a:pPr algn="ctr"/>
            <a:r>
              <a:rPr lang="en-IN" sz="3600"/>
              <a:t>                      </a:t>
            </a:r>
            <a:r>
              <a:rPr lang="en-IN" sz="3600" b="1">
                <a:latin typeface="Times New Roman" panose="02020603050405020304" pitchFamily="18" charset="0"/>
                <a:cs typeface="Times New Roman" panose="02020603050405020304" pitchFamily="18" charset="0"/>
              </a:rPr>
              <a:t>Approach</a:t>
            </a:r>
          </a:p>
        </p:txBody>
      </p:sp>
      <p:sp>
        <p:nvSpPr>
          <p:cNvPr id="30"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05249" y="395108"/>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930E6FD-8732-4245-BA3B-775EDBE62942}"/>
              </a:ext>
            </a:extLst>
          </p:cNvPr>
          <p:cNvSpPr>
            <a:spLocks noGrp="1"/>
          </p:cNvSpPr>
          <p:nvPr>
            <p:ph idx="1"/>
          </p:nvPr>
        </p:nvSpPr>
        <p:spPr>
          <a:xfrm>
            <a:off x="1283384" y="2419350"/>
            <a:ext cx="5751481" cy="3237647"/>
          </a:xfrm>
        </p:spPr>
        <p:txBody>
          <a:bodyPr anchor="ctr">
            <a:normAutofit/>
          </a:bodyPr>
          <a:lstStyle/>
          <a:p>
            <a:r>
              <a:rPr lang="en-IN" sz="1900" b="1"/>
              <a:t>Search-based: </a:t>
            </a:r>
            <a:r>
              <a:rPr lang="en-IN" sz="1900"/>
              <a:t>breadth first search uses manhattan distance to calculate the shortest path.</a:t>
            </a:r>
          </a:p>
          <a:p>
            <a:r>
              <a:rPr lang="en-US" sz="1900" b="1"/>
              <a:t>Reinforcement learning</a:t>
            </a:r>
            <a:r>
              <a:rPr lang="en-US" sz="1900"/>
              <a:t> (</a:t>
            </a:r>
            <a:r>
              <a:rPr lang="en-US" sz="1900" b="1"/>
              <a:t>RL</a:t>
            </a:r>
            <a:r>
              <a:rPr lang="en-US" sz="1900"/>
              <a:t>): is an area of machine learning concerned with how software agents ought to take actions in an environment in order to maximize the notion of cumulative reward</a:t>
            </a:r>
            <a:endParaRPr lang="en-IN" sz="1900"/>
          </a:p>
          <a:p>
            <a:r>
              <a:rPr lang="en-IN" sz="1900" b="1"/>
              <a:t>OpenAI Gym: </a:t>
            </a:r>
            <a:r>
              <a:rPr lang="en-US" sz="1900"/>
              <a:t>A toolkit for developing and comparing reinforcement learning algorithms.</a:t>
            </a:r>
            <a:r>
              <a:rPr lang="en-IN" sz="1900"/>
              <a:t> </a:t>
            </a:r>
          </a:p>
          <a:p>
            <a:r>
              <a:rPr lang="en-IN" sz="1900"/>
              <a:t>Python programming language.</a:t>
            </a:r>
          </a:p>
          <a:p>
            <a:r>
              <a:rPr lang="en-IN" sz="1900"/>
              <a:t>Pycharm editor.</a:t>
            </a:r>
          </a:p>
        </p:txBody>
      </p:sp>
      <p:pic>
        <p:nvPicPr>
          <p:cNvPr id="4" name="Recorded Sound">
            <a:hlinkClick r:id="" action="ppaction://media"/>
            <a:extLst>
              <a:ext uri="{FF2B5EF4-FFF2-40B4-BE49-F238E27FC236}">
                <a16:creationId xmlns:a16="http://schemas.microsoft.com/office/drawing/2014/main" id="{7284C337-0E06-EEA1-66DC-BD98B64BDCD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892800" y="3225800"/>
            <a:ext cx="406400" cy="406400"/>
          </a:xfrm>
          <a:prstGeom prst="rect">
            <a:avLst/>
          </a:prstGeom>
        </p:spPr>
      </p:pic>
      <p:pic>
        <p:nvPicPr>
          <p:cNvPr id="6" name="Recorded Sound">
            <a:hlinkClick r:id="" action="ppaction://media"/>
            <a:extLst>
              <a:ext uri="{FF2B5EF4-FFF2-40B4-BE49-F238E27FC236}">
                <a16:creationId xmlns:a16="http://schemas.microsoft.com/office/drawing/2014/main" id="{7B96498A-BC2D-D882-BFFC-0A5F306ABC49}"/>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144501" y="1270686"/>
            <a:ext cx="406400" cy="406400"/>
          </a:xfrm>
          <a:prstGeom prst="rect">
            <a:avLst/>
          </a:prstGeom>
        </p:spPr>
      </p:pic>
    </p:spTree>
    <p:extLst>
      <p:ext uri="{BB962C8B-B14F-4D97-AF65-F5344CB8AC3E}">
        <p14:creationId xmlns:p14="http://schemas.microsoft.com/office/powerpoint/2010/main" val="508468745"/>
      </p:ext>
    </p:extLst>
  </p:cSld>
  <p:clrMapOvr>
    <a:masterClrMapping/>
  </p:clrMapOvr>
  <mc:AlternateContent xmlns:mc="http://schemas.openxmlformats.org/markup-compatibility/2006" xmlns:p14="http://schemas.microsoft.com/office/powerpoint/2010/main">
    <mc:Choice Requires="p14">
      <p:transition spd="slow" p14:dur="2000" advTm="44384"/>
    </mc:Choice>
    <mc:Fallback xmlns="">
      <p:transition spd="slow" advTm="44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384" fill="hold"/>
                                        <p:tgtEl>
                                          <p:spTgt spid="4"/>
                                        </p:tgtEl>
                                      </p:cBhvr>
                                    </p:cmd>
                                  </p:childTnLst>
                                </p:cTn>
                              </p:par>
                            </p:childTnLst>
                          </p:cTn>
                        </p:par>
                        <p:par>
                          <p:cTn id="7" fill="hold">
                            <p:stCondLst>
                              <p:cond delay="44384"/>
                            </p:stCondLst>
                            <p:childTnLst>
                              <p:par>
                                <p:cTn id="8" presetID="1" presetClass="mediacall" presetSubtype="0" fill="hold" nodeType="afterEffect">
                                  <p:stCondLst>
                                    <p:cond delay="0"/>
                                  </p:stCondLst>
                                  <p:childTnLst>
                                    <p:cmd type="call" cmd="playFrom(0.0)">
                                      <p:cBhvr>
                                        <p:cTn id="9" dur="4689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4"/>
                </p:tgtEl>
              </p:cMediaNode>
            </p:audio>
            <p:audio>
              <p:cMediaNode vol="80000">
                <p:cTn id="11"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ze">
            <a:extLst>
              <a:ext uri="{FF2B5EF4-FFF2-40B4-BE49-F238E27FC236}">
                <a16:creationId xmlns:a16="http://schemas.microsoft.com/office/drawing/2014/main" id="{29C4FCE9-A5CA-DE69-099F-9D8C82416FFF}"/>
              </a:ext>
            </a:extLst>
          </p:cNvPr>
          <p:cNvPicPr>
            <a:picLocks noChangeAspect="1"/>
          </p:cNvPicPr>
          <p:nvPr/>
        </p:nvPicPr>
        <p:blipFill rotWithShape="1">
          <a:blip r:embed="rId4"/>
          <a:srcRect t="15730"/>
          <a:stretch/>
        </p:blipFill>
        <p:spPr>
          <a:xfrm>
            <a:off x="20" y="10"/>
            <a:ext cx="12191981" cy="6857989"/>
          </a:xfrm>
          <a:prstGeom prst="rect">
            <a:avLst/>
          </a:prstGeom>
        </p:spPr>
      </p:pic>
      <p:sp>
        <p:nvSpPr>
          <p:cNvPr id="25" name="Freeform: Shape 24">
            <a:extLst>
              <a:ext uri="{FF2B5EF4-FFF2-40B4-BE49-F238E27FC236}">
                <a16:creationId xmlns:a16="http://schemas.microsoft.com/office/drawing/2014/main" id="{C74F2646-08C7-4051-81DA-751C43A03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099" y="585274"/>
            <a:ext cx="7036051" cy="5492212"/>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bg1"/>
          </a:solidFill>
          <a:ln>
            <a:noFill/>
          </a:ln>
          <a:effectLst>
            <a:outerShdw blurRad="50800" dist="25400" dir="5400000" algn="t"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26">
            <a:extLst>
              <a:ext uri="{FF2B5EF4-FFF2-40B4-BE49-F238E27FC236}">
                <a16:creationId xmlns:a16="http://schemas.microsoft.com/office/drawing/2014/main" id="{DCD6552F-C98B-4FBA-842F-3EF2D5ACA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099" y="585274"/>
            <a:ext cx="7036051" cy="5492212"/>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E6354F0-442C-0630-CEC9-50A15AD36CD9}"/>
              </a:ext>
            </a:extLst>
          </p:cNvPr>
          <p:cNvSpPr>
            <a:spLocks noGrp="1"/>
          </p:cNvSpPr>
          <p:nvPr>
            <p:ph type="title"/>
          </p:nvPr>
        </p:nvSpPr>
        <p:spPr>
          <a:xfrm>
            <a:off x="1215900" y="1071349"/>
            <a:ext cx="5886449" cy="1211475"/>
          </a:xfrm>
        </p:spPr>
        <p:txBody>
          <a:bodyPr>
            <a:normAutofit/>
          </a:bodyPr>
          <a:lstStyle/>
          <a:p>
            <a:pPr algn="ctr"/>
            <a:r>
              <a:rPr lang="en-IN" sz="3600"/>
              <a:t>Search based Algorithm</a:t>
            </a:r>
            <a:endParaRPr lang="en-US" sz="3600"/>
          </a:p>
        </p:txBody>
      </p:sp>
      <p:sp>
        <p:nvSpPr>
          <p:cNvPr id="29"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05249" y="395108"/>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440D4E-6B92-DF60-46E5-0699591C7237}"/>
              </a:ext>
            </a:extLst>
          </p:cNvPr>
          <p:cNvSpPr>
            <a:spLocks noGrp="1"/>
          </p:cNvSpPr>
          <p:nvPr>
            <p:ph idx="1"/>
          </p:nvPr>
        </p:nvSpPr>
        <p:spPr>
          <a:xfrm>
            <a:off x="1283384" y="2419350"/>
            <a:ext cx="5751481" cy="3237647"/>
          </a:xfrm>
        </p:spPr>
        <p:txBody>
          <a:bodyPr anchor="ctr">
            <a:normAutofit/>
          </a:bodyPr>
          <a:lstStyle/>
          <a:p>
            <a:r>
              <a:rPr lang="en-US" sz="2000" dirty="0"/>
              <a:t>The algorithm solves the problems by searching through a set of possible solutions.</a:t>
            </a:r>
          </a:p>
          <a:p>
            <a:r>
              <a:rPr lang="en-US" sz="2000" dirty="0"/>
              <a:t>There are two types informed and uninformed </a:t>
            </a:r>
          </a:p>
          <a:p>
            <a:pPr marL="0" indent="0">
              <a:buNone/>
            </a:pPr>
            <a:endParaRPr lang="en-US" sz="2000" dirty="0"/>
          </a:p>
          <a:p>
            <a:pPr marL="0" indent="0">
              <a:buNone/>
            </a:pPr>
            <a:r>
              <a:rPr lang="en-US" sz="2000" dirty="0"/>
              <a:t>Here we are using A* algorithm from informed search</a:t>
            </a:r>
          </a:p>
        </p:txBody>
      </p:sp>
      <p:pic>
        <p:nvPicPr>
          <p:cNvPr id="7" name="Recorded Sound">
            <a:hlinkClick r:id="" action="ppaction://media"/>
            <a:extLst>
              <a:ext uri="{FF2B5EF4-FFF2-40B4-BE49-F238E27FC236}">
                <a16:creationId xmlns:a16="http://schemas.microsoft.com/office/drawing/2014/main" id="{49004848-6043-C082-4623-1536FCA09CA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270751" y="5250597"/>
            <a:ext cx="406400" cy="406400"/>
          </a:xfrm>
          <a:prstGeom prst="rect">
            <a:avLst/>
          </a:prstGeom>
        </p:spPr>
      </p:pic>
    </p:spTree>
    <p:extLst>
      <p:ext uri="{BB962C8B-B14F-4D97-AF65-F5344CB8AC3E}">
        <p14:creationId xmlns:p14="http://schemas.microsoft.com/office/powerpoint/2010/main" val="3845438353"/>
      </p:ext>
    </p:extLst>
  </p:cSld>
  <p:clrMapOvr>
    <a:masterClrMapping/>
  </p:clrMapOvr>
  <mc:AlternateContent xmlns:mc="http://schemas.openxmlformats.org/markup-compatibility/2006" xmlns:p14="http://schemas.microsoft.com/office/powerpoint/2010/main">
    <mc:Choice Requires="p14">
      <p:transition spd="slow" p14:dur="2000" advTm="29406"/>
    </mc:Choice>
    <mc:Fallback xmlns="">
      <p:transition spd="slow" advTm="294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89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1BDED99-B35B-4FEE-A274-8E8DB6FEEE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02473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ubes connected with a red line">
            <a:extLst>
              <a:ext uri="{FF2B5EF4-FFF2-40B4-BE49-F238E27FC236}">
                <a16:creationId xmlns:a16="http://schemas.microsoft.com/office/drawing/2014/main" id="{C53B521E-3774-12F9-9DB5-20B0146632FF}"/>
              </a:ext>
            </a:extLst>
          </p:cNvPr>
          <p:cNvPicPr>
            <a:picLocks noChangeAspect="1"/>
          </p:cNvPicPr>
          <p:nvPr/>
        </p:nvPicPr>
        <p:blipFill rotWithShape="1">
          <a:blip r:embed="rId4"/>
          <a:srcRect l="32003" r="20573" b="-1"/>
          <a:stretch/>
        </p:blipFill>
        <p:spPr>
          <a:xfrm>
            <a:off x="7968222" y="10"/>
            <a:ext cx="4223778" cy="6857990"/>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p:spPr>
      </p:pic>
      <p:sp>
        <p:nvSpPr>
          <p:cNvPr id="2" name="Title 1">
            <a:extLst>
              <a:ext uri="{FF2B5EF4-FFF2-40B4-BE49-F238E27FC236}">
                <a16:creationId xmlns:a16="http://schemas.microsoft.com/office/drawing/2014/main" id="{558E5D03-FFE7-E875-164B-88F34B660925}"/>
              </a:ext>
            </a:extLst>
          </p:cNvPr>
          <p:cNvSpPr>
            <a:spLocks noGrp="1"/>
          </p:cNvSpPr>
          <p:nvPr>
            <p:ph type="title"/>
          </p:nvPr>
        </p:nvSpPr>
        <p:spPr>
          <a:xfrm>
            <a:off x="1137034" y="609600"/>
            <a:ext cx="6831188" cy="1322887"/>
          </a:xfrm>
        </p:spPr>
        <p:txBody>
          <a:bodyPr>
            <a:normAutofit/>
          </a:bodyPr>
          <a:lstStyle/>
          <a:p>
            <a:r>
              <a:rPr lang="en-IN" dirty="0"/>
              <a:t>Reinforcement Learning</a:t>
            </a:r>
            <a:endParaRPr lang="en-US" dirty="0"/>
          </a:p>
        </p:txBody>
      </p:sp>
      <p:sp>
        <p:nvSpPr>
          <p:cNvPr id="3" name="Content Placeholder 2">
            <a:extLst>
              <a:ext uri="{FF2B5EF4-FFF2-40B4-BE49-F238E27FC236}">
                <a16:creationId xmlns:a16="http://schemas.microsoft.com/office/drawing/2014/main" id="{D1555FF3-50AF-774C-2E91-0C398C0EA9E2}"/>
              </a:ext>
            </a:extLst>
          </p:cNvPr>
          <p:cNvSpPr>
            <a:spLocks noGrp="1"/>
          </p:cNvSpPr>
          <p:nvPr>
            <p:ph idx="1"/>
          </p:nvPr>
        </p:nvSpPr>
        <p:spPr>
          <a:xfrm>
            <a:off x="1137035" y="2194102"/>
            <a:ext cx="6516216" cy="3908585"/>
          </a:xfrm>
        </p:spPr>
        <p:txBody>
          <a:bodyPr>
            <a:normAutofit/>
          </a:bodyPr>
          <a:lstStyle/>
          <a:p>
            <a:r>
              <a:rPr lang="en-US" sz="2000" dirty="0"/>
              <a:t>Reinforcement learning is the training of machine learning models to make a sequence of decisions.</a:t>
            </a:r>
          </a:p>
          <a:p>
            <a:r>
              <a:rPr lang="en-US" sz="2000" dirty="0"/>
              <a:t>Reinforcement learning (RL) is an area of machine learning concerned with how software agents ought to take actions in an environment in order to maximize the notion of cumulative reward.</a:t>
            </a:r>
          </a:p>
        </p:txBody>
      </p:sp>
      <p:pic>
        <p:nvPicPr>
          <p:cNvPr id="4" name="Recorded Sound">
            <a:hlinkClick r:id="" action="ppaction://media"/>
            <a:extLst>
              <a:ext uri="{FF2B5EF4-FFF2-40B4-BE49-F238E27FC236}">
                <a16:creationId xmlns:a16="http://schemas.microsoft.com/office/drawing/2014/main" id="{714B6CC7-1696-A1EB-ABAE-309D329098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16970" y="1526087"/>
            <a:ext cx="406400" cy="406400"/>
          </a:xfrm>
          <a:prstGeom prst="rect">
            <a:avLst/>
          </a:prstGeom>
        </p:spPr>
      </p:pic>
    </p:spTree>
    <p:extLst>
      <p:ext uri="{BB962C8B-B14F-4D97-AF65-F5344CB8AC3E}">
        <p14:creationId xmlns:p14="http://schemas.microsoft.com/office/powerpoint/2010/main" val="4182141633"/>
      </p:ext>
    </p:extLst>
  </p:cSld>
  <p:clrMapOvr>
    <a:masterClrMapping/>
  </p:clrMapOvr>
  <mc:AlternateContent xmlns:mc="http://schemas.openxmlformats.org/markup-compatibility/2006" xmlns:p14="http://schemas.microsoft.com/office/powerpoint/2010/main">
    <mc:Choice Requires="p14">
      <p:transition spd="slow" p14:dur="2000" advTm="52603"/>
    </mc:Choice>
    <mc:Fallback xmlns="">
      <p:transition spd="slow" advTm="526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6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1965211-2C2E-1811-8BA7-A2CFAFA71725}"/>
              </a:ext>
            </a:extLst>
          </p:cNvPr>
          <p:cNvPicPr>
            <a:picLocks noChangeAspect="1"/>
          </p:cNvPicPr>
          <p:nvPr/>
        </p:nvPicPr>
        <p:blipFill rotWithShape="1">
          <a:blip r:embed="rId4"/>
          <a:srcRect t="20495"/>
          <a:stretch/>
        </p:blipFill>
        <p:spPr>
          <a:xfrm>
            <a:off x="20" y="10"/>
            <a:ext cx="12191981" cy="6857989"/>
          </a:xfrm>
          <a:prstGeom prst="rect">
            <a:avLst/>
          </a:prstGeom>
        </p:spPr>
      </p:pic>
      <p:sp>
        <p:nvSpPr>
          <p:cNvPr id="26" name="Freeform: Shape 25">
            <a:extLst>
              <a:ext uri="{FF2B5EF4-FFF2-40B4-BE49-F238E27FC236}">
                <a16:creationId xmlns:a16="http://schemas.microsoft.com/office/drawing/2014/main" id="{C74F2646-08C7-4051-81DA-751C43A03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099" y="585274"/>
            <a:ext cx="7036051" cy="5492212"/>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bg1"/>
          </a:solidFill>
          <a:ln>
            <a:noFill/>
          </a:ln>
          <a:effectLst>
            <a:outerShdw blurRad="50800" dist="25400" dir="5400000" algn="t"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DCD6552F-C98B-4FBA-842F-3EF2D5ACA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099" y="585274"/>
            <a:ext cx="7036051" cy="5492212"/>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BBAA87A-7581-A9BF-0DC6-DE9048613EA6}"/>
              </a:ext>
            </a:extLst>
          </p:cNvPr>
          <p:cNvSpPr>
            <a:spLocks noGrp="1"/>
          </p:cNvSpPr>
          <p:nvPr>
            <p:ph type="title"/>
          </p:nvPr>
        </p:nvSpPr>
        <p:spPr>
          <a:xfrm>
            <a:off x="1215900" y="1071349"/>
            <a:ext cx="5886449" cy="1211475"/>
          </a:xfrm>
        </p:spPr>
        <p:txBody>
          <a:bodyPr>
            <a:normAutofit/>
          </a:bodyPr>
          <a:lstStyle/>
          <a:p>
            <a:pPr algn="ctr"/>
            <a:r>
              <a:rPr lang="en-US" sz="3600" dirty="0"/>
              <a:t>Objectives</a:t>
            </a:r>
            <a:endParaRPr lang="en-IN" sz="3600" dirty="0"/>
          </a:p>
        </p:txBody>
      </p:sp>
      <p:sp>
        <p:nvSpPr>
          <p:cNvPr id="30"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05249" y="395108"/>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CEB8902-211D-D20E-EF10-C3D03ADA4DCC}"/>
              </a:ext>
            </a:extLst>
          </p:cNvPr>
          <p:cNvSpPr>
            <a:spLocks noGrp="1"/>
          </p:cNvSpPr>
          <p:nvPr>
            <p:ph idx="1"/>
          </p:nvPr>
        </p:nvSpPr>
        <p:spPr>
          <a:xfrm>
            <a:off x="1283384" y="2419350"/>
            <a:ext cx="5751481" cy="3237647"/>
          </a:xfrm>
        </p:spPr>
        <p:txBody>
          <a:bodyPr anchor="ctr">
            <a:normAutofit lnSpcReduction="10000"/>
          </a:bodyPr>
          <a:lstStyle/>
          <a:p>
            <a:pPr marL="0" indent="0">
              <a:buNone/>
            </a:pPr>
            <a:r>
              <a:rPr lang="en-US" sz="1400" b="1" dirty="0">
                <a:latin typeface="Times New Roman" panose="02020603050405020304" pitchFamily="18" charset="0"/>
                <a:cs typeface="Times New Roman" panose="02020603050405020304" pitchFamily="18" charset="0"/>
              </a:rPr>
              <a:t>         </a:t>
            </a:r>
            <a:r>
              <a:rPr lang="en-US" sz="1600" b="1" dirty="0">
                <a:latin typeface="Times New Roman" panose="02020603050405020304" pitchFamily="18" charset="0"/>
                <a:cs typeface="Times New Roman" panose="02020603050405020304" pitchFamily="18" charset="0"/>
              </a:rPr>
              <a:t>A* Search Algorithm</a:t>
            </a:r>
          </a:p>
          <a:p>
            <a:r>
              <a:rPr lang="en-US" sz="1600" dirty="0">
                <a:latin typeface="Times New Roman" panose="02020603050405020304" pitchFamily="18" charset="0"/>
                <a:cs typeface="Times New Roman" panose="02020603050405020304" pitchFamily="18" charset="0"/>
              </a:rPr>
              <a:t>A* Search Algorithm is often used to find the shortest path from one point to another point. A* is often used for the common pathfinding problem in applications such as video games, but was originally designed as a general graph traversal algorithm.</a:t>
            </a:r>
          </a:p>
          <a:p>
            <a:pPr marL="0" indent="0">
              <a:buNone/>
            </a:pPr>
            <a:r>
              <a:rPr lang="en-US" sz="1600" b="1" dirty="0">
                <a:latin typeface="Times New Roman" panose="02020603050405020304" pitchFamily="18" charset="0"/>
                <a:cs typeface="Times New Roman" panose="02020603050405020304" pitchFamily="18" charset="0"/>
              </a:rPr>
              <a:t>             </a:t>
            </a:r>
            <a:r>
              <a:rPr lang="en-IN" sz="1600" b="1" dirty="0">
                <a:latin typeface="Times New Roman" panose="02020603050405020304" pitchFamily="18" charset="0"/>
                <a:cs typeface="Times New Roman" panose="02020603050405020304" pitchFamily="18" charset="0"/>
              </a:rPr>
              <a:t>Q learning algorithm</a:t>
            </a:r>
          </a:p>
          <a:p>
            <a:r>
              <a:rPr lang="en-US" sz="1600" b="1" i="1" dirty="0">
                <a:latin typeface="Times New Roman" panose="02020603050405020304" pitchFamily="18" charset="0"/>
                <a:cs typeface="Times New Roman" panose="02020603050405020304" pitchFamily="18" charset="0"/>
              </a:rPr>
              <a:t>Q</a:t>
            </a:r>
            <a:r>
              <a:rPr lang="en-US" sz="1600" b="1" dirty="0">
                <a:latin typeface="Times New Roman" panose="02020603050405020304" pitchFamily="18" charset="0"/>
                <a:cs typeface="Times New Roman" panose="02020603050405020304" pitchFamily="18" charset="0"/>
              </a:rPr>
              <a:t>-learning</a:t>
            </a:r>
            <a:r>
              <a:rPr lang="en-US" sz="1600" dirty="0">
                <a:latin typeface="Times New Roman" panose="02020603050405020304" pitchFamily="18" charset="0"/>
                <a:cs typeface="Times New Roman" panose="02020603050405020304" pitchFamily="18" charset="0"/>
              </a:rPr>
              <a:t> is a model-free reinforcement learning algorithm to learn a policy telling an agent what action to take under what circumstances. </a:t>
            </a:r>
          </a:p>
          <a:p>
            <a:r>
              <a:rPr lang="en-US" sz="1600" dirty="0">
                <a:latin typeface="Times New Roman" panose="02020603050405020304" pitchFamily="18" charset="0"/>
                <a:cs typeface="Times New Roman" panose="02020603050405020304" pitchFamily="18" charset="0"/>
              </a:rPr>
              <a:t>Q-Learning is a value-based reinforcement learning algorithm which is used to find the optimal action-selection policy using a Q function.</a:t>
            </a:r>
          </a:p>
        </p:txBody>
      </p:sp>
      <p:pic>
        <p:nvPicPr>
          <p:cNvPr id="4" name="Recorded Sound">
            <a:hlinkClick r:id="" action="ppaction://media"/>
            <a:extLst>
              <a:ext uri="{FF2B5EF4-FFF2-40B4-BE49-F238E27FC236}">
                <a16:creationId xmlns:a16="http://schemas.microsoft.com/office/drawing/2014/main" id="{4B257E59-7E61-BD6E-1A55-FCF868E678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55076" y="3631773"/>
            <a:ext cx="406400" cy="406400"/>
          </a:xfrm>
          <a:prstGeom prst="rect">
            <a:avLst/>
          </a:prstGeom>
        </p:spPr>
      </p:pic>
    </p:spTree>
    <p:extLst>
      <p:ext uri="{BB962C8B-B14F-4D97-AF65-F5344CB8AC3E}">
        <p14:creationId xmlns:p14="http://schemas.microsoft.com/office/powerpoint/2010/main" val="426627579"/>
      </p:ext>
    </p:extLst>
  </p:cSld>
  <p:clrMapOvr>
    <a:masterClrMapping/>
  </p:clrMapOvr>
  <mc:AlternateContent xmlns:mc="http://schemas.openxmlformats.org/markup-compatibility/2006" xmlns:p14="http://schemas.microsoft.com/office/powerpoint/2010/main">
    <mc:Choice Requires="p14">
      <p:transition spd="slow" p14:dur="2000" advTm="69971"/>
    </mc:Choice>
    <mc:Fallback xmlns="">
      <p:transition spd="slow" advTm="699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9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748226B-2BC4-00F1-9C05-897767D81A24}"/>
              </a:ext>
            </a:extLst>
          </p:cNvPr>
          <p:cNvSpPr>
            <a:spLocks noGrp="1"/>
          </p:cNvSpPr>
          <p:nvPr>
            <p:ph type="title"/>
          </p:nvPr>
        </p:nvSpPr>
        <p:spPr>
          <a:xfrm>
            <a:off x="1137036" y="548640"/>
            <a:ext cx="9543405" cy="1188720"/>
          </a:xfrm>
        </p:spPr>
        <p:txBody>
          <a:bodyPr>
            <a:normAutofit/>
          </a:bodyPr>
          <a:lstStyle/>
          <a:p>
            <a:r>
              <a:rPr lang="en-IN" sz="3700">
                <a:solidFill>
                  <a:schemeClr val="tx1">
                    <a:lumMod val="85000"/>
                    <a:lumOff val="15000"/>
                  </a:schemeClr>
                </a:solidFill>
              </a:rPr>
              <a:t>Difference between A* algorithm and Q learning algorithm</a:t>
            </a:r>
            <a:endParaRPr lang="en-US" sz="3700">
              <a:solidFill>
                <a:schemeClr val="tx1">
                  <a:lumMod val="85000"/>
                  <a:lumOff val="15000"/>
                </a:schemeClr>
              </a:solidFill>
            </a:endParaRPr>
          </a:p>
        </p:txBody>
      </p:sp>
      <p:sp>
        <p:nvSpPr>
          <p:cNvPr id="3" name="Content Placeholder 2">
            <a:extLst>
              <a:ext uri="{FF2B5EF4-FFF2-40B4-BE49-F238E27FC236}">
                <a16:creationId xmlns:a16="http://schemas.microsoft.com/office/drawing/2014/main" id="{09E2E914-9918-EDA6-3F04-DCA8C57ADDDC}"/>
              </a:ext>
            </a:extLst>
          </p:cNvPr>
          <p:cNvSpPr>
            <a:spLocks noGrp="1"/>
          </p:cNvSpPr>
          <p:nvPr>
            <p:ph idx="1"/>
          </p:nvPr>
        </p:nvSpPr>
        <p:spPr>
          <a:xfrm>
            <a:off x="1957987" y="2431765"/>
            <a:ext cx="8276026" cy="3320031"/>
          </a:xfrm>
        </p:spPr>
        <p:txBody>
          <a:bodyPr anchor="ctr">
            <a:normAutofit/>
          </a:bodyPr>
          <a:lstStyle/>
          <a:p>
            <a:r>
              <a:rPr lang="en-US" sz="2000">
                <a:solidFill>
                  <a:schemeClr val="tx1">
                    <a:lumMod val="85000"/>
                    <a:lumOff val="15000"/>
                  </a:schemeClr>
                </a:solidFill>
              </a:rPr>
              <a:t>A* algorithm is used for pathfinding problems, while Q-learning algorithm is used for control problems.</a:t>
            </a:r>
          </a:p>
          <a:p>
            <a:r>
              <a:rPr lang="en-US" sz="2000">
                <a:solidFill>
                  <a:schemeClr val="tx1">
                    <a:lumMod val="85000"/>
                    <a:lumOff val="15000"/>
                  </a:schemeClr>
                </a:solidFill>
              </a:rPr>
              <a:t>A* algorithm is an informed search algorithm that uses a heuristic function to guide the search process, while Q-learning algorithm is a reinforcement learning algorithm that learns through interaction with the environment.</a:t>
            </a:r>
          </a:p>
          <a:p>
            <a:r>
              <a:rPr lang="en-US" sz="2000">
                <a:solidFill>
                  <a:schemeClr val="tx1">
                    <a:lumMod val="85000"/>
                    <a:lumOff val="15000"/>
                  </a:schemeClr>
                </a:solidFill>
              </a:rPr>
              <a:t>A* algorithm uses a graph or tree data structure to represent the search space, while Q-learning algorithm uses a Q-table to store the expected reward for each action in each state.</a:t>
            </a:r>
          </a:p>
        </p:txBody>
      </p:sp>
      <p:sp>
        <p:nvSpPr>
          <p:cNvPr id="12" name="Freeform: Shape 11">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corded Sound">
            <a:hlinkClick r:id="" action="ppaction://media"/>
            <a:extLst>
              <a:ext uri="{FF2B5EF4-FFF2-40B4-BE49-F238E27FC236}">
                <a16:creationId xmlns:a16="http://schemas.microsoft.com/office/drawing/2014/main" id="{3B49C774-CCAC-FD24-81C3-C79BA9DC617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45644" y="2375848"/>
            <a:ext cx="406400" cy="406400"/>
          </a:xfrm>
          <a:prstGeom prst="rect">
            <a:avLst/>
          </a:prstGeom>
        </p:spPr>
      </p:pic>
    </p:spTree>
    <p:extLst>
      <p:ext uri="{BB962C8B-B14F-4D97-AF65-F5344CB8AC3E}">
        <p14:creationId xmlns:p14="http://schemas.microsoft.com/office/powerpoint/2010/main" val="1231449980"/>
      </p:ext>
    </p:extLst>
  </p:cSld>
  <p:clrMapOvr>
    <a:masterClrMapping/>
  </p:clrMapOvr>
  <mc:AlternateContent xmlns:mc="http://schemas.openxmlformats.org/markup-compatibility/2006" xmlns:p14="http://schemas.microsoft.com/office/powerpoint/2010/main">
    <mc:Choice Requires="p14">
      <p:transition spd="slow" p14:dur="2000" advTm="54298"/>
    </mc:Choice>
    <mc:Fallback xmlns="">
      <p:transition spd="slow" advTm="54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29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058029-997C-60B1-80D4-31CCF1A34F90}"/>
              </a:ext>
            </a:extLst>
          </p:cNvPr>
          <p:cNvSpPr>
            <a:spLocks noGrp="1"/>
          </p:cNvSpPr>
          <p:nvPr>
            <p:ph type="title"/>
          </p:nvPr>
        </p:nvSpPr>
        <p:spPr>
          <a:xfrm>
            <a:off x="838200" y="365125"/>
            <a:ext cx="10515600" cy="1860400"/>
          </a:xfrm>
        </p:spPr>
        <p:txBody>
          <a:bodyPr vert="horz" lIns="91440" tIns="45720" rIns="91440" bIns="45720" rtlCol="0" anchor="ctr">
            <a:normAutofit/>
          </a:bodyPr>
          <a:lstStyle/>
          <a:p>
            <a:r>
              <a:rPr lang="en-US" sz="5200" kern="1200">
                <a:solidFill>
                  <a:schemeClr val="tx1"/>
                </a:solidFill>
                <a:latin typeface="+mj-lt"/>
                <a:ea typeface="+mj-ea"/>
                <a:cs typeface="+mj-cs"/>
              </a:rPr>
              <a:t>A*search Algorithm Result</a:t>
            </a:r>
          </a:p>
        </p:txBody>
      </p:sp>
      <p:pic>
        <p:nvPicPr>
          <p:cNvPr id="10" name="Picture 9" descr="A picture containing text, red, scoreboard, black&#10;&#10;Description automatically generated">
            <a:extLst>
              <a:ext uri="{FF2B5EF4-FFF2-40B4-BE49-F238E27FC236}">
                <a16:creationId xmlns:a16="http://schemas.microsoft.com/office/drawing/2014/main" id="{F662FE43-135E-6864-2EA3-604A224998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3991" y="2365285"/>
            <a:ext cx="3761511" cy="3938756"/>
          </a:xfrm>
          <a:prstGeom prst="rect">
            <a:avLst/>
          </a:prstGeom>
        </p:spPr>
      </p:pic>
      <p:pic>
        <p:nvPicPr>
          <p:cNvPr id="8" name="Content Placeholder 7" descr="Graphical user interface&#10;&#10;Description automatically generated">
            <a:extLst>
              <a:ext uri="{FF2B5EF4-FFF2-40B4-BE49-F238E27FC236}">
                <a16:creationId xmlns:a16="http://schemas.microsoft.com/office/drawing/2014/main" id="{710F035D-60C9-F065-7214-C88ABAF1B715}"/>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626048" y="2365285"/>
            <a:ext cx="3820593" cy="3938756"/>
          </a:xfrm>
          <a:prstGeom prst="rect">
            <a:avLst/>
          </a:prstGeom>
        </p:spPr>
      </p:pic>
      <p:pic>
        <p:nvPicPr>
          <p:cNvPr id="13" name="Recorded Sound">
            <a:hlinkClick r:id="" action="ppaction://media"/>
            <a:extLst>
              <a:ext uri="{FF2B5EF4-FFF2-40B4-BE49-F238E27FC236}">
                <a16:creationId xmlns:a16="http://schemas.microsoft.com/office/drawing/2014/main" id="{1DC0F521-F6E2-B08A-5244-9E1630E62CC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47400" y="1692097"/>
            <a:ext cx="406400" cy="406400"/>
          </a:xfrm>
          <a:prstGeom prst="rect">
            <a:avLst/>
          </a:prstGeom>
        </p:spPr>
      </p:pic>
    </p:spTree>
    <p:extLst>
      <p:ext uri="{BB962C8B-B14F-4D97-AF65-F5344CB8AC3E}">
        <p14:creationId xmlns:p14="http://schemas.microsoft.com/office/powerpoint/2010/main" val="2028114380"/>
      </p:ext>
    </p:extLst>
  </p:cSld>
  <p:clrMapOvr>
    <a:masterClrMapping/>
  </p:clrMapOvr>
  <mc:AlternateContent xmlns:mc="http://schemas.openxmlformats.org/markup-compatibility/2006" xmlns:p14="http://schemas.microsoft.com/office/powerpoint/2010/main">
    <mc:Choice Requires="p14">
      <p:transition spd="slow" p14:dur="2000" advTm="33795"/>
    </mc:Choice>
    <mc:Fallback xmlns="">
      <p:transition spd="slow" advTm="33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38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1011</TotalTime>
  <Words>554</Words>
  <Application>Microsoft Office PowerPoint</Application>
  <PresentationFormat>Widescreen</PresentationFormat>
  <Paragraphs>39</Paragraphs>
  <Slides>11</Slides>
  <Notes>0</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Comparison of Search-based and Reinforcement Learning Agents in Solving the Game of Snake </vt:lpstr>
      <vt:lpstr>Project Topic</vt:lpstr>
      <vt:lpstr>           Statement of project objectives </vt:lpstr>
      <vt:lpstr>                      Approach</vt:lpstr>
      <vt:lpstr>Search based Algorithm</vt:lpstr>
      <vt:lpstr>Reinforcement Learning</vt:lpstr>
      <vt:lpstr>Objectives</vt:lpstr>
      <vt:lpstr>Difference between A* algorithm and Q learning algorithm</vt:lpstr>
      <vt:lpstr>A*search Algorithm Result</vt:lpstr>
      <vt:lpstr>Q learning algorithm Result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Comparison of Search-based and Reinforcement Learning Agents in Solving the Game of Snake</dc:title>
  <dc:creator>Sidhartha Reddy gurijala</dc:creator>
  <cp:lastModifiedBy>Nettem, Mary Pravanya</cp:lastModifiedBy>
  <cp:revision>15</cp:revision>
  <dcterms:created xsi:type="dcterms:W3CDTF">2020-04-10T01:35:25Z</dcterms:created>
  <dcterms:modified xsi:type="dcterms:W3CDTF">2023-05-04T01:47:26Z</dcterms:modified>
</cp:coreProperties>
</file>